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3" r:id="rId5"/>
    <p:sldId id="307" r:id="rId6"/>
    <p:sldId id="289" r:id="rId7"/>
    <p:sldId id="308" r:id="rId8"/>
    <p:sldId id="301" r:id="rId9"/>
    <p:sldId id="277" r:id="rId10"/>
    <p:sldId id="302" r:id="rId11"/>
    <p:sldId id="311" r:id="rId12"/>
    <p:sldId id="312" r:id="rId13"/>
    <p:sldId id="303" r:id="rId14"/>
    <p:sldId id="304" r:id="rId15"/>
    <p:sldId id="309" r:id="rId16"/>
    <p:sldId id="284" r:id="rId17"/>
    <p:sldId id="305" r:id="rId18"/>
    <p:sldId id="306" r:id="rId19"/>
    <p:sldId id="315" r:id="rId20"/>
    <p:sldId id="313" r:id="rId21"/>
    <p:sldId id="287" r:id="rId22"/>
  </p:sldIdLst>
  <p:sldSz cx="9144000" cy="6858000" type="screen4x3"/>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A4AB"/>
    <a:srgbClr val="F7B4B6"/>
    <a:srgbClr val="9FAEE5"/>
    <a:srgbClr val="B7CFDB"/>
    <a:srgbClr val="97C03C"/>
    <a:srgbClr val="019562"/>
    <a:srgbClr val="F4C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3B34F-2D7B-4DF3-B8FE-6C014919D738}" v="236" dt="2018-11-16T11:17:43.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27" autoAdjust="0"/>
  </p:normalViewPr>
  <p:slideViewPr>
    <p:cSldViewPr snapToGrid="0" snapToObjects="1">
      <p:cViewPr varScale="1">
        <p:scale>
          <a:sx n="83" d="100"/>
          <a:sy n="83" d="100"/>
        </p:scale>
        <p:origin x="15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Pfaltzgraff" userId="6ba4e68f-eabb-46f7-961d-2250099b8b81" providerId="ADAL" clId="{0503B34F-2D7B-4DF3-B8FE-6C014919D738}"/>
    <pc:docChg chg="undo custSel addSld delSld modSld sldOrd modNotesMaster">
      <pc:chgData name="Lucie Pfaltzgraff" userId="6ba4e68f-eabb-46f7-961d-2250099b8b81" providerId="ADAL" clId="{0503B34F-2D7B-4DF3-B8FE-6C014919D738}" dt="2018-11-16T11:17:42.448" v="562" actId="20577"/>
      <pc:docMkLst>
        <pc:docMk/>
      </pc:docMkLst>
      <pc:sldChg chg="del">
        <pc:chgData name="Lucie Pfaltzgraff" userId="6ba4e68f-eabb-46f7-961d-2250099b8b81" providerId="ADAL" clId="{0503B34F-2D7B-4DF3-B8FE-6C014919D738}" dt="2018-11-15T15:56:33.173" v="110" actId="2696"/>
        <pc:sldMkLst>
          <pc:docMk/>
          <pc:sldMk cId="190463067" sldId="274"/>
        </pc:sldMkLst>
      </pc:sldChg>
      <pc:sldChg chg="del">
        <pc:chgData name="Lucie Pfaltzgraff" userId="6ba4e68f-eabb-46f7-961d-2250099b8b81" providerId="ADAL" clId="{0503B34F-2D7B-4DF3-B8FE-6C014919D738}" dt="2018-11-15T15:56:33.778" v="111" actId="2696"/>
        <pc:sldMkLst>
          <pc:docMk/>
          <pc:sldMk cId="257077088" sldId="276"/>
        </pc:sldMkLst>
      </pc:sldChg>
      <pc:sldChg chg="modSp">
        <pc:chgData name="Lucie Pfaltzgraff" userId="6ba4e68f-eabb-46f7-961d-2250099b8b81" providerId="ADAL" clId="{0503B34F-2D7B-4DF3-B8FE-6C014919D738}" dt="2018-11-15T15:43:21.237" v="21" actId="20577"/>
        <pc:sldMkLst>
          <pc:docMk/>
          <pc:sldMk cId="3303088921" sldId="277"/>
        </pc:sldMkLst>
        <pc:spChg chg="mod">
          <ac:chgData name="Lucie Pfaltzgraff" userId="6ba4e68f-eabb-46f7-961d-2250099b8b81" providerId="ADAL" clId="{0503B34F-2D7B-4DF3-B8FE-6C014919D738}" dt="2018-11-15T15:43:21.237" v="21" actId="20577"/>
          <ac:spMkLst>
            <pc:docMk/>
            <pc:sldMk cId="3303088921" sldId="277"/>
            <ac:spMk id="7" creationId="{00000000-0000-0000-0000-000000000000}"/>
          </ac:spMkLst>
        </pc:spChg>
      </pc:sldChg>
      <pc:sldChg chg="del">
        <pc:chgData name="Lucie Pfaltzgraff" userId="6ba4e68f-eabb-46f7-961d-2250099b8b81" providerId="ADAL" clId="{0503B34F-2D7B-4DF3-B8FE-6C014919D738}" dt="2018-11-15T15:56:36.204" v="115" actId="2696"/>
        <pc:sldMkLst>
          <pc:docMk/>
          <pc:sldMk cId="2507253987" sldId="281"/>
        </pc:sldMkLst>
      </pc:sldChg>
      <pc:sldChg chg="modSp">
        <pc:chgData name="Lucie Pfaltzgraff" userId="6ba4e68f-eabb-46f7-961d-2250099b8b81" providerId="ADAL" clId="{0503B34F-2D7B-4DF3-B8FE-6C014919D738}" dt="2018-11-16T11:16:25.007" v="557" actId="20577"/>
        <pc:sldMkLst>
          <pc:docMk/>
          <pc:sldMk cId="530342757" sldId="283"/>
        </pc:sldMkLst>
        <pc:spChg chg="mod">
          <ac:chgData name="Lucie Pfaltzgraff" userId="6ba4e68f-eabb-46f7-961d-2250099b8b81" providerId="ADAL" clId="{0503B34F-2D7B-4DF3-B8FE-6C014919D738}" dt="2018-11-16T11:16:25.007" v="557" actId="20577"/>
          <ac:spMkLst>
            <pc:docMk/>
            <pc:sldMk cId="530342757" sldId="283"/>
            <ac:spMk id="3" creationId="{00000000-0000-0000-0000-000000000000}"/>
          </ac:spMkLst>
        </pc:spChg>
        <pc:spChg chg="mod">
          <ac:chgData name="Lucie Pfaltzgraff" userId="6ba4e68f-eabb-46f7-961d-2250099b8b81" providerId="ADAL" clId="{0503B34F-2D7B-4DF3-B8FE-6C014919D738}" dt="2018-11-15T15:36:18.936" v="3" actId="20577"/>
          <ac:spMkLst>
            <pc:docMk/>
            <pc:sldMk cId="530342757" sldId="283"/>
            <ac:spMk id="4" creationId="{00000000-0000-0000-0000-000000000000}"/>
          </ac:spMkLst>
        </pc:spChg>
      </pc:sldChg>
      <pc:sldChg chg="modNotesTx">
        <pc:chgData name="Lucie Pfaltzgraff" userId="6ba4e68f-eabb-46f7-961d-2250099b8b81" providerId="ADAL" clId="{0503B34F-2D7B-4DF3-B8FE-6C014919D738}" dt="2018-11-15T15:54:51.274" v="101" actId="6549"/>
        <pc:sldMkLst>
          <pc:docMk/>
          <pc:sldMk cId="1443313722" sldId="284"/>
        </pc:sldMkLst>
      </pc:sldChg>
      <pc:sldChg chg="del">
        <pc:chgData name="Lucie Pfaltzgraff" userId="6ba4e68f-eabb-46f7-961d-2250099b8b81" providerId="ADAL" clId="{0503B34F-2D7B-4DF3-B8FE-6C014919D738}" dt="2018-11-15T15:56:22.593" v="104" actId="2696"/>
        <pc:sldMkLst>
          <pc:docMk/>
          <pc:sldMk cId="779860814" sldId="285"/>
        </pc:sldMkLst>
      </pc:sldChg>
      <pc:sldChg chg="del">
        <pc:chgData name="Lucie Pfaltzgraff" userId="6ba4e68f-eabb-46f7-961d-2250099b8b81" providerId="ADAL" clId="{0503B34F-2D7B-4DF3-B8FE-6C014919D738}" dt="2018-11-15T15:56:42.077" v="116" actId="2696"/>
        <pc:sldMkLst>
          <pc:docMk/>
          <pc:sldMk cId="250036088" sldId="286"/>
        </pc:sldMkLst>
      </pc:sldChg>
      <pc:sldChg chg="ord">
        <pc:chgData name="Lucie Pfaltzgraff" userId="6ba4e68f-eabb-46f7-961d-2250099b8b81" providerId="ADAL" clId="{0503B34F-2D7B-4DF3-B8FE-6C014919D738}" dt="2018-11-15T15:55:16.124" v="102"/>
        <pc:sldMkLst>
          <pc:docMk/>
          <pc:sldMk cId="2609981170" sldId="287"/>
        </pc:sldMkLst>
      </pc:sldChg>
      <pc:sldChg chg="del">
        <pc:chgData name="Lucie Pfaltzgraff" userId="6ba4e68f-eabb-46f7-961d-2250099b8b81" providerId="ADAL" clId="{0503B34F-2D7B-4DF3-B8FE-6C014919D738}" dt="2018-11-15T15:56:26.780" v="105" actId="2696"/>
        <pc:sldMkLst>
          <pc:docMk/>
          <pc:sldMk cId="3085551120" sldId="288"/>
        </pc:sldMkLst>
      </pc:sldChg>
      <pc:sldChg chg="addSp modSp">
        <pc:chgData name="Lucie Pfaltzgraff" userId="6ba4e68f-eabb-46f7-961d-2250099b8b81" providerId="ADAL" clId="{0503B34F-2D7B-4DF3-B8FE-6C014919D738}" dt="2018-11-15T15:37:52.229" v="13" actId="1076"/>
        <pc:sldMkLst>
          <pc:docMk/>
          <pc:sldMk cId="2437869816" sldId="289"/>
        </pc:sldMkLst>
        <pc:picChg chg="add mod">
          <ac:chgData name="Lucie Pfaltzgraff" userId="6ba4e68f-eabb-46f7-961d-2250099b8b81" providerId="ADAL" clId="{0503B34F-2D7B-4DF3-B8FE-6C014919D738}" dt="2018-11-15T15:37:23.406" v="8" actId="1076"/>
          <ac:picMkLst>
            <pc:docMk/>
            <pc:sldMk cId="2437869816" sldId="289"/>
            <ac:picMk id="5" creationId="{BD1AF23C-3929-46FA-AE80-4F5ADD20E69E}"/>
          </ac:picMkLst>
        </pc:picChg>
        <pc:picChg chg="add mod">
          <ac:chgData name="Lucie Pfaltzgraff" userId="6ba4e68f-eabb-46f7-961d-2250099b8b81" providerId="ADAL" clId="{0503B34F-2D7B-4DF3-B8FE-6C014919D738}" dt="2018-11-15T15:37:27.261" v="9" actId="1076"/>
          <ac:picMkLst>
            <pc:docMk/>
            <pc:sldMk cId="2437869816" sldId="289"/>
            <ac:picMk id="6" creationId="{55906A18-69AC-4BF5-A24D-48AC55BC57DA}"/>
          </ac:picMkLst>
        </pc:picChg>
        <pc:picChg chg="add mod">
          <ac:chgData name="Lucie Pfaltzgraff" userId="6ba4e68f-eabb-46f7-961d-2250099b8b81" providerId="ADAL" clId="{0503B34F-2D7B-4DF3-B8FE-6C014919D738}" dt="2018-11-15T15:37:33.278" v="10" actId="1076"/>
          <ac:picMkLst>
            <pc:docMk/>
            <pc:sldMk cId="2437869816" sldId="289"/>
            <ac:picMk id="7" creationId="{BA104599-093F-4A84-B8CC-56E3A8A92507}"/>
          </ac:picMkLst>
        </pc:picChg>
        <pc:picChg chg="add mod">
          <ac:chgData name="Lucie Pfaltzgraff" userId="6ba4e68f-eabb-46f7-961d-2250099b8b81" providerId="ADAL" clId="{0503B34F-2D7B-4DF3-B8FE-6C014919D738}" dt="2018-11-15T15:37:36.548" v="11" actId="1076"/>
          <ac:picMkLst>
            <pc:docMk/>
            <pc:sldMk cId="2437869816" sldId="289"/>
            <ac:picMk id="8" creationId="{8B8B4DED-43C2-444D-B10C-922F194CE857}"/>
          </ac:picMkLst>
        </pc:picChg>
        <pc:picChg chg="add mod">
          <ac:chgData name="Lucie Pfaltzgraff" userId="6ba4e68f-eabb-46f7-961d-2250099b8b81" providerId="ADAL" clId="{0503B34F-2D7B-4DF3-B8FE-6C014919D738}" dt="2018-11-15T15:37:42.212" v="12" actId="1076"/>
          <ac:picMkLst>
            <pc:docMk/>
            <pc:sldMk cId="2437869816" sldId="289"/>
            <ac:picMk id="9" creationId="{D7D27A97-1670-41A4-AFDB-A2BF1A78A902}"/>
          </ac:picMkLst>
        </pc:picChg>
        <pc:picChg chg="add mod">
          <ac:chgData name="Lucie Pfaltzgraff" userId="6ba4e68f-eabb-46f7-961d-2250099b8b81" providerId="ADAL" clId="{0503B34F-2D7B-4DF3-B8FE-6C014919D738}" dt="2018-11-15T15:37:52.229" v="13" actId="1076"/>
          <ac:picMkLst>
            <pc:docMk/>
            <pc:sldMk cId="2437869816" sldId="289"/>
            <ac:picMk id="11" creationId="{FBF92C74-D36C-49F2-AF4E-91D6EE324EF8}"/>
          </ac:picMkLst>
        </pc:picChg>
      </pc:sldChg>
      <pc:sldChg chg="del">
        <pc:chgData name="Lucie Pfaltzgraff" userId="6ba4e68f-eabb-46f7-961d-2250099b8b81" providerId="ADAL" clId="{0503B34F-2D7B-4DF3-B8FE-6C014919D738}" dt="2018-11-15T15:56:28.304" v="106" actId="2696"/>
        <pc:sldMkLst>
          <pc:docMk/>
          <pc:sldMk cId="1723008837" sldId="290"/>
        </pc:sldMkLst>
      </pc:sldChg>
      <pc:sldChg chg="del">
        <pc:chgData name="Lucie Pfaltzgraff" userId="6ba4e68f-eabb-46f7-961d-2250099b8b81" providerId="ADAL" clId="{0503B34F-2D7B-4DF3-B8FE-6C014919D738}" dt="2018-11-15T15:56:28.918" v="107" actId="2696"/>
        <pc:sldMkLst>
          <pc:docMk/>
          <pc:sldMk cId="2537513809" sldId="291"/>
        </pc:sldMkLst>
      </pc:sldChg>
      <pc:sldChg chg="del">
        <pc:chgData name="Lucie Pfaltzgraff" userId="6ba4e68f-eabb-46f7-961d-2250099b8b81" providerId="ADAL" clId="{0503B34F-2D7B-4DF3-B8FE-6C014919D738}" dt="2018-11-15T15:56:30.723" v="108" actId="2696"/>
        <pc:sldMkLst>
          <pc:docMk/>
          <pc:sldMk cId="1040843364" sldId="292"/>
        </pc:sldMkLst>
      </pc:sldChg>
      <pc:sldChg chg="del">
        <pc:chgData name="Lucie Pfaltzgraff" userId="6ba4e68f-eabb-46f7-961d-2250099b8b81" providerId="ADAL" clId="{0503B34F-2D7B-4DF3-B8FE-6C014919D738}" dt="2018-11-15T15:56:31.344" v="109" actId="2696"/>
        <pc:sldMkLst>
          <pc:docMk/>
          <pc:sldMk cId="772431987" sldId="293"/>
        </pc:sldMkLst>
      </pc:sldChg>
      <pc:sldChg chg="del">
        <pc:chgData name="Lucie Pfaltzgraff" userId="6ba4e68f-eabb-46f7-961d-2250099b8b81" providerId="ADAL" clId="{0503B34F-2D7B-4DF3-B8FE-6C014919D738}" dt="2018-11-15T15:56:34.402" v="112" actId="2696"/>
        <pc:sldMkLst>
          <pc:docMk/>
          <pc:sldMk cId="4130482545" sldId="294"/>
        </pc:sldMkLst>
      </pc:sldChg>
      <pc:sldChg chg="del">
        <pc:chgData name="Lucie Pfaltzgraff" userId="6ba4e68f-eabb-46f7-961d-2250099b8b81" providerId="ADAL" clId="{0503B34F-2D7B-4DF3-B8FE-6C014919D738}" dt="2018-11-15T15:56:35.010" v="113" actId="2696"/>
        <pc:sldMkLst>
          <pc:docMk/>
          <pc:sldMk cId="2104933142" sldId="298"/>
        </pc:sldMkLst>
      </pc:sldChg>
      <pc:sldChg chg="del">
        <pc:chgData name="Lucie Pfaltzgraff" userId="6ba4e68f-eabb-46f7-961d-2250099b8b81" providerId="ADAL" clId="{0503B34F-2D7B-4DF3-B8FE-6C014919D738}" dt="2018-11-15T15:56:35.619" v="114" actId="2696"/>
        <pc:sldMkLst>
          <pc:docMk/>
          <pc:sldMk cId="1191348360" sldId="299"/>
        </pc:sldMkLst>
      </pc:sldChg>
      <pc:sldChg chg="addSp delSp modSp del">
        <pc:chgData name="Lucie Pfaltzgraff" userId="6ba4e68f-eabb-46f7-961d-2250099b8b81" providerId="ADAL" clId="{0503B34F-2D7B-4DF3-B8FE-6C014919D738}" dt="2018-11-15T15:51:32.226" v="96" actId="2696"/>
        <pc:sldMkLst>
          <pc:docMk/>
          <pc:sldMk cId="1865523754" sldId="300"/>
        </pc:sldMkLst>
        <pc:spChg chg="mod">
          <ac:chgData name="Lucie Pfaltzgraff" userId="6ba4e68f-eabb-46f7-961d-2250099b8b81" providerId="ADAL" clId="{0503B34F-2D7B-4DF3-B8FE-6C014919D738}" dt="2018-11-15T15:50:12.772" v="69" actId="20577"/>
          <ac:spMkLst>
            <pc:docMk/>
            <pc:sldMk cId="1865523754" sldId="300"/>
            <ac:spMk id="2" creationId="{00000000-0000-0000-0000-000000000000}"/>
          </ac:spMkLst>
        </pc:spChg>
        <pc:spChg chg="del">
          <ac:chgData name="Lucie Pfaltzgraff" userId="6ba4e68f-eabb-46f7-961d-2250099b8b81" providerId="ADAL" clId="{0503B34F-2D7B-4DF3-B8FE-6C014919D738}" dt="2018-11-15T15:50:25.680" v="70" actId="478"/>
          <ac:spMkLst>
            <pc:docMk/>
            <pc:sldMk cId="1865523754" sldId="300"/>
            <ac:spMk id="3" creationId="{00000000-0000-0000-0000-000000000000}"/>
          </ac:spMkLst>
        </pc:spChg>
        <pc:spChg chg="add del mod">
          <ac:chgData name="Lucie Pfaltzgraff" userId="6ba4e68f-eabb-46f7-961d-2250099b8b81" providerId="ADAL" clId="{0503B34F-2D7B-4DF3-B8FE-6C014919D738}" dt="2018-11-15T15:50:28.519" v="71" actId="478"/>
          <ac:spMkLst>
            <pc:docMk/>
            <pc:sldMk cId="1865523754" sldId="300"/>
            <ac:spMk id="5" creationId="{C1444E18-3DF0-4B39-9B87-8E3BC2160254}"/>
          </ac:spMkLst>
        </pc:spChg>
        <pc:picChg chg="add del mod">
          <ac:chgData name="Lucie Pfaltzgraff" userId="6ba4e68f-eabb-46f7-961d-2250099b8b81" providerId="ADAL" clId="{0503B34F-2D7B-4DF3-B8FE-6C014919D738}" dt="2018-11-15T15:51:04.908" v="92"/>
          <ac:picMkLst>
            <pc:docMk/>
            <pc:sldMk cId="1865523754" sldId="300"/>
            <ac:picMk id="6" creationId="{503DFF4E-749E-4FC3-BA8B-3618E0C992FD}"/>
          </ac:picMkLst>
        </pc:picChg>
      </pc:sldChg>
      <pc:sldChg chg="modNotesTx">
        <pc:chgData name="Lucie Pfaltzgraff" userId="6ba4e68f-eabb-46f7-961d-2250099b8b81" providerId="ADAL" clId="{0503B34F-2D7B-4DF3-B8FE-6C014919D738}" dt="2018-11-15T15:42:11.206" v="17" actId="20577"/>
        <pc:sldMkLst>
          <pc:docMk/>
          <pc:sldMk cId="1494003113" sldId="301"/>
        </pc:sldMkLst>
      </pc:sldChg>
      <pc:sldChg chg="modSp">
        <pc:chgData name="Lucie Pfaltzgraff" userId="6ba4e68f-eabb-46f7-961d-2250099b8b81" providerId="ADAL" clId="{0503B34F-2D7B-4DF3-B8FE-6C014919D738}" dt="2018-11-15T15:51:49.675" v="98" actId="1076"/>
        <pc:sldMkLst>
          <pc:docMk/>
          <pc:sldMk cId="3265618449" sldId="303"/>
        </pc:sldMkLst>
        <pc:spChg chg="mod">
          <ac:chgData name="Lucie Pfaltzgraff" userId="6ba4e68f-eabb-46f7-961d-2250099b8b81" providerId="ADAL" clId="{0503B34F-2D7B-4DF3-B8FE-6C014919D738}" dt="2018-11-15T15:51:49.675" v="98" actId="1076"/>
          <ac:spMkLst>
            <pc:docMk/>
            <pc:sldMk cId="3265618449" sldId="303"/>
            <ac:spMk id="7" creationId="{00000000-0000-0000-0000-000000000000}"/>
          </ac:spMkLst>
        </pc:spChg>
      </pc:sldChg>
      <pc:sldChg chg="modSp">
        <pc:chgData name="Lucie Pfaltzgraff" userId="6ba4e68f-eabb-46f7-961d-2250099b8b81" providerId="ADAL" clId="{0503B34F-2D7B-4DF3-B8FE-6C014919D738}" dt="2018-11-16T11:16:38.430" v="558" actId="1076"/>
        <pc:sldMkLst>
          <pc:docMk/>
          <pc:sldMk cId="281790842" sldId="307"/>
        </pc:sldMkLst>
        <pc:picChg chg="mod">
          <ac:chgData name="Lucie Pfaltzgraff" userId="6ba4e68f-eabb-46f7-961d-2250099b8b81" providerId="ADAL" clId="{0503B34F-2D7B-4DF3-B8FE-6C014919D738}" dt="2018-11-16T11:16:38.430" v="558" actId="1076"/>
          <ac:picMkLst>
            <pc:docMk/>
            <pc:sldMk cId="281790842" sldId="307"/>
            <ac:picMk id="12" creationId="{8F1EE6DF-0ABD-423E-BF96-FD699B717CB8}"/>
          </ac:picMkLst>
        </pc:picChg>
      </pc:sldChg>
      <pc:sldChg chg="addSp delSp modSp add">
        <pc:chgData name="Lucie Pfaltzgraff" userId="6ba4e68f-eabb-46f7-961d-2250099b8b81" providerId="ADAL" clId="{0503B34F-2D7B-4DF3-B8FE-6C014919D738}" dt="2018-11-15T15:45:21.068" v="50" actId="1076"/>
        <pc:sldMkLst>
          <pc:docMk/>
          <pc:sldMk cId="2658704019" sldId="309"/>
        </pc:sldMkLst>
        <pc:spChg chg="del">
          <ac:chgData name="Lucie Pfaltzgraff" userId="6ba4e68f-eabb-46f7-961d-2250099b8b81" providerId="ADAL" clId="{0503B34F-2D7B-4DF3-B8FE-6C014919D738}" dt="2018-11-15T15:44:40.846" v="23" actId="478"/>
          <ac:spMkLst>
            <pc:docMk/>
            <pc:sldMk cId="2658704019" sldId="309"/>
            <ac:spMk id="2" creationId="{00000000-0000-0000-0000-000000000000}"/>
          </ac:spMkLst>
        </pc:spChg>
        <pc:spChg chg="del">
          <ac:chgData name="Lucie Pfaltzgraff" userId="6ba4e68f-eabb-46f7-961d-2250099b8b81" providerId="ADAL" clId="{0503B34F-2D7B-4DF3-B8FE-6C014919D738}" dt="2018-11-15T15:44:43.914" v="24" actId="478"/>
          <ac:spMkLst>
            <pc:docMk/>
            <pc:sldMk cId="2658704019" sldId="309"/>
            <ac:spMk id="4" creationId="{00000000-0000-0000-0000-000000000000}"/>
          </ac:spMkLst>
        </pc:spChg>
        <pc:spChg chg="add del mod">
          <ac:chgData name="Lucie Pfaltzgraff" userId="6ba4e68f-eabb-46f7-961d-2250099b8b81" providerId="ADAL" clId="{0503B34F-2D7B-4DF3-B8FE-6C014919D738}" dt="2018-11-15T15:44:48.582" v="26" actId="478"/>
          <ac:spMkLst>
            <pc:docMk/>
            <pc:sldMk cId="2658704019" sldId="309"/>
            <ac:spMk id="5" creationId="{D30FA253-5DBD-4048-BAC4-49F57B296BED}"/>
          </ac:spMkLst>
        </pc:spChg>
        <pc:spChg chg="add del mod">
          <ac:chgData name="Lucie Pfaltzgraff" userId="6ba4e68f-eabb-46f7-961d-2250099b8b81" providerId="ADAL" clId="{0503B34F-2D7B-4DF3-B8FE-6C014919D738}" dt="2018-11-15T15:44:46.488" v="25" actId="478"/>
          <ac:spMkLst>
            <pc:docMk/>
            <pc:sldMk cId="2658704019" sldId="309"/>
            <ac:spMk id="10" creationId="{DA896752-DA4B-46BA-89E5-839AFD9AC7EF}"/>
          </ac:spMkLst>
        </pc:spChg>
        <pc:picChg chg="add mod">
          <ac:chgData name="Lucie Pfaltzgraff" userId="6ba4e68f-eabb-46f7-961d-2250099b8b81" providerId="ADAL" clId="{0503B34F-2D7B-4DF3-B8FE-6C014919D738}" dt="2018-11-15T15:45:09.220" v="48" actId="1076"/>
          <ac:picMkLst>
            <pc:docMk/>
            <pc:sldMk cId="2658704019" sldId="309"/>
            <ac:picMk id="11" creationId="{E11BB4A7-1662-4D36-9313-97A83C0C4848}"/>
          </ac:picMkLst>
        </pc:picChg>
        <pc:picChg chg="add mod">
          <ac:chgData name="Lucie Pfaltzgraff" userId="6ba4e68f-eabb-46f7-961d-2250099b8b81" providerId="ADAL" clId="{0503B34F-2D7B-4DF3-B8FE-6C014919D738}" dt="2018-11-15T15:45:21.068" v="50" actId="1076"/>
          <ac:picMkLst>
            <pc:docMk/>
            <pc:sldMk cId="2658704019" sldId="309"/>
            <ac:picMk id="12" creationId="{A8ACDAEF-667A-44C3-8A9E-9A5AF81DE74B}"/>
          </ac:picMkLst>
        </pc:picChg>
        <pc:picChg chg="add mod">
          <ac:chgData name="Lucie Pfaltzgraff" userId="6ba4e68f-eabb-46f7-961d-2250099b8b81" providerId="ADAL" clId="{0503B34F-2D7B-4DF3-B8FE-6C014919D738}" dt="2018-11-15T15:44:59.718" v="45" actId="1036"/>
          <ac:picMkLst>
            <pc:docMk/>
            <pc:sldMk cId="2658704019" sldId="309"/>
            <ac:picMk id="13" creationId="{40F45EAA-CD2F-414C-BC55-6A282841C64D}"/>
          </ac:picMkLst>
        </pc:picChg>
      </pc:sldChg>
      <pc:sldChg chg="add del">
        <pc:chgData name="Lucie Pfaltzgraff" userId="6ba4e68f-eabb-46f7-961d-2250099b8b81" providerId="ADAL" clId="{0503B34F-2D7B-4DF3-B8FE-6C014919D738}" dt="2018-11-15T15:50:00.947" v="53" actId="2696"/>
        <pc:sldMkLst>
          <pc:docMk/>
          <pc:sldMk cId="1380743227" sldId="310"/>
        </pc:sldMkLst>
      </pc:sldChg>
      <pc:sldChg chg="modSp add">
        <pc:chgData name="Lucie Pfaltzgraff" userId="6ba4e68f-eabb-46f7-961d-2250099b8b81" providerId="ADAL" clId="{0503B34F-2D7B-4DF3-B8FE-6C014919D738}" dt="2018-11-15T15:51:00.372" v="91" actId="20577"/>
        <pc:sldMkLst>
          <pc:docMk/>
          <pc:sldMk cId="1860256325" sldId="311"/>
        </pc:sldMkLst>
        <pc:spChg chg="mod">
          <ac:chgData name="Lucie Pfaltzgraff" userId="6ba4e68f-eabb-46f7-961d-2250099b8b81" providerId="ADAL" clId="{0503B34F-2D7B-4DF3-B8FE-6C014919D738}" dt="2018-11-15T15:51:00.372" v="91" actId="20577"/>
          <ac:spMkLst>
            <pc:docMk/>
            <pc:sldMk cId="1860256325" sldId="311"/>
            <ac:spMk id="2" creationId="{00000000-0000-0000-0000-000000000000}"/>
          </ac:spMkLst>
        </pc:spChg>
      </pc:sldChg>
      <pc:sldChg chg="addSp delSp modSp add">
        <pc:chgData name="Lucie Pfaltzgraff" userId="6ba4e68f-eabb-46f7-961d-2250099b8b81" providerId="ADAL" clId="{0503B34F-2D7B-4DF3-B8FE-6C014919D738}" dt="2018-11-15T15:51:23.834" v="95"/>
        <pc:sldMkLst>
          <pc:docMk/>
          <pc:sldMk cId="2260501340" sldId="312"/>
        </pc:sldMkLst>
        <pc:spChg chg="del">
          <ac:chgData name="Lucie Pfaltzgraff" userId="6ba4e68f-eabb-46f7-961d-2250099b8b81" providerId="ADAL" clId="{0503B34F-2D7B-4DF3-B8FE-6C014919D738}" dt="2018-11-15T15:51:19.575" v="93" actId="478"/>
          <ac:spMkLst>
            <pc:docMk/>
            <pc:sldMk cId="2260501340" sldId="312"/>
            <ac:spMk id="3" creationId="{00000000-0000-0000-0000-000000000000}"/>
          </ac:spMkLst>
        </pc:spChg>
        <pc:spChg chg="add del mod">
          <ac:chgData name="Lucie Pfaltzgraff" userId="6ba4e68f-eabb-46f7-961d-2250099b8b81" providerId="ADAL" clId="{0503B34F-2D7B-4DF3-B8FE-6C014919D738}" dt="2018-11-15T15:51:22.996" v="94" actId="478"/>
          <ac:spMkLst>
            <pc:docMk/>
            <pc:sldMk cId="2260501340" sldId="312"/>
            <ac:spMk id="8" creationId="{6127490B-B817-4E26-B6D1-F8DCC20E2C38}"/>
          </ac:spMkLst>
        </pc:spChg>
        <pc:picChg chg="add">
          <ac:chgData name="Lucie Pfaltzgraff" userId="6ba4e68f-eabb-46f7-961d-2250099b8b81" providerId="ADAL" clId="{0503B34F-2D7B-4DF3-B8FE-6C014919D738}" dt="2018-11-15T15:51:23.834" v="95"/>
          <ac:picMkLst>
            <pc:docMk/>
            <pc:sldMk cId="2260501340" sldId="312"/>
            <ac:picMk id="9" creationId="{59FA5E17-0D8A-4F3A-AC65-A9FEB9405AE5}"/>
          </ac:picMkLst>
        </pc:picChg>
      </pc:sldChg>
      <pc:sldChg chg="addSp delSp modSp add modNotesTx">
        <pc:chgData name="Lucie Pfaltzgraff" userId="6ba4e68f-eabb-46f7-961d-2250099b8b81" providerId="ADAL" clId="{0503B34F-2D7B-4DF3-B8FE-6C014919D738}" dt="2018-11-15T16:07:13.787" v="350"/>
        <pc:sldMkLst>
          <pc:docMk/>
          <pc:sldMk cId="3158580408" sldId="313"/>
        </pc:sldMkLst>
        <pc:spChg chg="mod">
          <ac:chgData name="Lucie Pfaltzgraff" userId="6ba4e68f-eabb-46f7-961d-2250099b8b81" providerId="ADAL" clId="{0503B34F-2D7B-4DF3-B8FE-6C014919D738}" dt="2018-11-15T15:59:06.836" v="138" actId="1076"/>
          <ac:spMkLst>
            <pc:docMk/>
            <pc:sldMk cId="3158580408" sldId="313"/>
            <ac:spMk id="2" creationId="{00000000-0000-0000-0000-000000000000}"/>
          </ac:spMkLst>
        </pc:spChg>
        <pc:spChg chg="del">
          <ac:chgData name="Lucie Pfaltzgraff" userId="6ba4e68f-eabb-46f7-961d-2250099b8b81" providerId="ADAL" clId="{0503B34F-2D7B-4DF3-B8FE-6C014919D738}" dt="2018-11-15T15:58:38.390" v="134" actId="478"/>
          <ac:spMkLst>
            <pc:docMk/>
            <pc:sldMk cId="3158580408" sldId="313"/>
            <ac:spMk id="3" creationId="{00000000-0000-0000-0000-000000000000}"/>
          </ac:spMkLst>
        </pc:spChg>
        <pc:spChg chg="add del mod">
          <ac:chgData name="Lucie Pfaltzgraff" userId="6ba4e68f-eabb-46f7-961d-2250099b8b81" providerId="ADAL" clId="{0503B34F-2D7B-4DF3-B8FE-6C014919D738}" dt="2018-11-15T15:58:42.216" v="135" actId="478"/>
          <ac:spMkLst>
            <pc:docMk/>
            <pc:sldMk cId="3158580408" sldId="313"/>
            <ac:spMk id="5" creationId="{19AC9E49-4976-49F7-9B74-7BDE41799B3D}"/>
          </ac:spMkLst>
        </pc:spChg>
        <pc:graphicFrameChg chg="add mod">
          <ac:chgData name="Lucie Pfaltzgraff" userId="6ba4e68f-eabb-46f7-961d-2250099b8b81" providerId="ADAL" clId="{0503B34F-2D7B-4DF3-B8FE-6C014919D738}" dt="2018-11-15T16:07:13.787" v="350"/>
          <ac:graphicFrameMkLst>
            <pc:docMk/>
            <pc:sldMk cId="3158580408" sldId="313"/>
            <ac:graphicFrameMk id="9" creationId="{D272B7DE-E619-4A04-A644-CC7B530A2199}"/>
          </ac:graphicFrameMkLst>
        </pc:graphicFrameChg>
      </pc:sldChg>
      <pc:sldChg chg="add del">
        <pc:chgData name="Lucie Pfaltzgraff" userId="6ba4e68f-eabb-46f7-961d-2250099b8b81" providerId="ADAL" clId="{0503B34F-2D7B-4DF3-B8FE-6C014919D738}" dt="2018-11-16T11:13:03.082" v="357" actId="2696"/>
        <pc:sldMkLst>
          <pc:docMk/>
          <pc:sldMk cId="3995570227" sldId="314"/>
        </pc:sldMkLst>
      </pc:sldChg>
      <pc:sldChg chg="addSp delSp modSp add modNotesTx">
        <pc:chgData name="Lucie Pfaltzgraff" userId="6ba4e68f-eabb-46f7-961d-2250099b8b81" providerId="ADAL" clId="{0503B34F-2D7B-4DF3-B8FE-6C014919D738}" dt="2018-11-16T11:17:42.448" v="562" actId="20577"/>
        <pc:sldMkLst>
          <pc:docMk/>
          <pc:sldMk cId="3390321543" sldId="315"/>
        </pc:sldMkLst>
        <pc:spChg chg="mod">
          <ac:chgData name="Lucie Pfaltzgraff" userId="6ba4e68f-eabb-46f7-961d-2250099b8b81" providerId="ADAL" clId="{0503B34F-2D7B-4DF3-B8FE-6C014919D738}" dt="2018-11-16T11:13:13.887" v="384" actId="20577"/>
          <ac:spMkLst>
            <pc:docMk/>
            <pc:sldMk cId="3390321543" sldId="315"/>
            <ac:spMk id="2" creationId="{00000000-0000-0000-0000-000000000000}"/>
          </ac:spMkLst>
        </pc:spChg>
        <pc:spChg chg="del">
          <ac:chgData name="Lucie Pfaltzgraff" userId="6ba4e68f-eabb-46f7-961d-2250099b8b81" providerId="ADAL" clId="{0503B34F-2D7B-4DF3-B8FE-6C014919D738}" dt="2018-11-16T11:13:21.623" v="385" actId="478"/>
          <ac:spMkLst>
            <pc:docMk/>
            <pc:sldMk cId="3390321543" sldId="315"/>
            <ac:spMk id="3" creationId="{00000000-0000-0000-0000-000000000000}"/>
          </ac:spMkLst>
        </pc:spChg>
        <pc:spChg chg="add del mod">
          <ac:chgData name="Lucie Pfaltzgraff" userId="6ba4e68f-eabb-46f7-961d-2250099b8b81" providerId="ADAL" clId="{0503B34F-2D7B-4DF3-B8FE-6C014919D738}" dt="2018-11-16T11:13:23.281" v="386" actId="478"/>
          <ac:spMkLst>
            <pc:docMk/>
            <pc:sldMk cId="3390321543" sldId="315"/>
            <ac:spMk id="5" creationId="{084E0E7F-BC59-4601-9AB0-B083B4CED8E6}"/>
          </ac:spMkLst>
        </pc:spChg>
        <pc:spChg chg="del">
          <ac:chgData name="Lucie Pfaltzgraff" userId="6ba4e68f-eabb-46f7-961d-2250099b8b81" providerId="ADAL" clId="{0503B34F-2D7B-4DF3-B8FE-6C014919D738}" dt="2018-11-16T11:12:58.733" v="354" actId="478"/>
          <ac:spMkLst>
            <pc:docMk/>
            <pc:sldMk cId="3390321543" sldId="315"/>
            <ac:spMk id="6" creationId="{3570F060-6E57-4460-9634-76FF2D2B22CE}"/>
          </ac:spMkLst>
        </pc:spChg>
        <pc:spChg chg="del">
          <ac:chgData name="Lucie Pfaltzgraff" userId="6ba4e68f-eabb-46f7-961d-2250099b8b81" providerId="ADAL" clId="{0503B34F-2D7B-4DF3-B8FE-6C014919D738}" dt="2018-11-16T11:13:00.608" v="355" actId="478"/>
          <ac:spMkLst>
            <pc:docMk/>
            <pc:sldMk cId="3390321543" sldId="315"/>
            <ac:spMk id="7" creationId="{F60FF98B-456B-4B45-9EC8-CCF1CB85A460}"/>
          </ac:spMkLst>
        </pc:spChg>
        <pc:spChg chg="del">
          <ac:chgData name="Lucie Pfaltzgraff" userId="6ba4e68f-eabb-46f7-961d-2250099b8b81" providerId="ADAL" clId="{0503B34F-2D7B-4DF3-B8FE-6C014919D738}" dt="2018-11-16T11:13:02" v="356" actId="478"/>
          <ac:spMkLst>
            <pc:docMk/>
            <pc:sldMk cId="3390321543" sldId="315"/>
            <ac:spMk id="8" creationId="{7B53D02B-2A21-4DCE-BD6B-EC7FADA6EDD6}"/>
          </ac:spMkLst>
        </pc:spChg>
        <pc:graphicFrameChg chg="add mod modGraphic">
          <ac:chgData name="Lucie Pfaltzgraff" userId="6ba4e68f-eabb-46f7-961d-2250099b8b81" providerId="ADAL" clId="{0503B34F-2D7B-4DF3-B8FE-6C014919D738}" dt="2018-11-16T11:17:24.287" v="560" actId="20577"/>
          <ac:graphicFrameMkLst>
            <pc:docMk/>
            <pc:sldMk cId="3390321543" sldId="315"/>
            <ac:graphicFrameMk id="9" creationId="{D1D72BF4-28D0-4776-AFF0-705C0054716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Blad1!$B$1</c:f>
              <c:strCache>
                <c:ptCount val="1"/>
                <c:pt idx="0">
                  <c:v>Project Ideas per theme</c:v>
                </c:pt>
              </c:strCache>
            </c:strRef>
          </c:tx>
          <c:spPr>
            <a:effectLst/>
          </c:spPr>
          <c:invertIfNegative val="0"/>
          <c:dPt>
            <c:idx val="0"/>
            <c:invertIfNegative val="0"/>
            <c:bubble3D val="0"/>
            <c:spPr>
              <a:solidFill>
                <a:schemeClr val="accent4"/>
              </a:solidFill>
              <a:effectLst/>
            </c:spPr>
            <c:extLst>
              <c:ext xmlns:c16="http://schemas.microsoft.com/office/drawing/2014/chart" uri="{C3380CC4-5D6E-409C-BE32-E72D297353CC}">
                <c16:uniqueId val="{00000001-FB3B-4BD9-90D8-9ADEF360DB84}"/>
              </c:ext>
            </c:extLst>
          </c:dPt>
          <c:dPt>
            <c:idx val="1"/>
            <c:invertIfNegative val="0"/>
            <c:bubble3D val="0"/>
            <c:spPr>
              <a:solidFill>
                <a:schemeClr val="accent5"/>
              </a:solidFill>
              <a:effectLst/>
            </c:spPr>
            <c:extLst>
              <c:ext xmlns:c16="http://schemas.microsoft.com/office/drawing/2014/chart" uri="{C3380CC4-5D6E-409C-BE32-E72D297353CC}">
                <c16:uniqueId val="{00000003-FB3B-4BD9-90D8-9ADEF360DB84}"/>
              </c:ext>
            </c:extLst>
          </c:dPt>
          <c:dPt>
            <c:idx val="2"/>
            <c:invertIfNegative val="0"/>
            <c:bubble3D val="0"/>
            <c:spPr>
              <a:solidFill>
                <a:schemeClr val="accent6"/>
              </a:solidFill>
              <a:effectLst/>
            </c:spPr>
            <c:extLst>
              <c:ext xmlns:c16="http://schemas.microsoft.com/office/drawing/2014/chart" uri="{C3380CC4-5D6E-409C-BE32-E72D297353CC}">
                <c16:uniqueId val="{00000005-FB3B-4BD9-90D8-9ADEF360DB84}"/>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commercial frameworks are not yet developed to promote bio based products </c:v>
                </c:pt>
                <c:pt idx="1">
                  <c:v>lack of an efficient “green public procurement” legislation at regional/national level</c:v>
                </c:pt>
                <c:pt idx="2">
                  <c:v> public procurement regulation does not take into account Biobased products</c:v>
                </c:pt>
              </c:strCache>
            </c:strRef>
          </c:cat>
          <c:val>
            <c:numRef>
              <c:f>Blad1!$B$2:$B$4</c:f>
              <c:numCache>
                <c:formatCode>General</c:formatCode>
                <c:ptCount val="3"/>
                <c:pt idx="0">
                  <c:v>3.6</c:v>
                </c:pt>
                <c:pt idx="1">
                  <c:v>3.1</c:v>
                </c:pt>
                <c:pt idx="2">
                  <c:v>3.1</c:v>
                </c:pt>
              </c:numCache>
            </c:numRef>
          </c:val>
          <c:extLst>
            <c:ext xmlns:c16="http://schemas.microsoft.com/office/drawing/2014/chart" uri="{C3380CC4-5D6E-409C-BE32-E72D297353CC}">
              <c16:uniqueId val="{00000006-FB3B-4BD9-90D8-9ADEF360DB84}"/>
            </c:ext>
          </c:extLst>
        </c:ser>
        <c:dLbls>
          <c:showLegendKey val="0"/>
          <c:showVal val="0"/>
          <c:showCatName val="0"/>
          <c:showSerName val="0"/>
          <c:showPercent val="0"/>
          <c:showBubbleSize val="0"/>
        </c:dLbls>
        <c:gapWidth val="75"/>
        <c:axId val="-2016121800"/>
        <c:axId val="-2015770872"/>
      </c:barChart>
      <c:catAx>
        <c:axId val="-2016121800"/>
        <c:scaling>
          <c:orientation val="minMax"/>
        </c:scaling>
        <c:delete val="0"/>
        <c:axPos val="l"/>
        <c:numFmt formatCode="General" sourceLinked="0"/>
        <c:majorTickMark val="none"/>
        <c:minorTickMark val="none"/>
        <c:tickLblPos val="nextTo"/>
        <c:txPr>
          <a:bodyPr/>
          <a:lstStyle/>
          <a:p>
            <a:pPr>
              <a:defRPr sz="1600"/>
            </a:pPr>
            <a:endParaRPr lang="en-US"/>
          </a:p>
        </c:txPr>
        <c:crossAx val="-2015770872"/>
        <c:crosses val="autoZero"/>
        <c:auto val="1"/>
        <c:lblAlgn val="ctr"/>
        <c:lblOffset val="100"/>
        <c:noMultiLvlLbl val="0"/>
      </c:catAx>
      <c:valAx>
        <c:axId val="-2015770872"/>
        <c:scaling>
          <c:orientation val="minMax"/>
          <c:min val="0"/>
        </c:scaling>
        <c:delete val="0"/>
        <c:axPos val="b"/>
        <c:numFmt formatCode="General" sourceLinked="1"/>
        <c:majorTickMark val="none"/>
        <c:minorTickMark val="none"/>
        <c:tickLblPos val="nextTo"/>
        <c:crossAx val="-2016121800"/>
        <c:crosses val="autoZero"/>
        <c:crossBetween val="between"/>
      </c:valAx>
    </c:plotArea>
    <c:plotVisOnly val="1"/>
    <c:dispBlanksAs val="gap"/>
    <c:showDLblsOverMax val="0"/>
  </c:chart>
  <c:txPr>
    <a:bodyPr/>
    <a:lstStyle/>
    <a:p>
      <a:pPr>
        <a:defRPr sz="17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Blad1!$B$1</c:f>
              <c:strCache>
                <c:ptCount val="1"/>
                <c:pt idx="0">
                  <c:v>Project Ideas per theme</c:v>
                </c:pt>
              </c:strCache>
            </c:strRef>
          </c:tx>
          <c:spPr>
            <a:effectLst/>
          </c:spPr>
          <c:invertIfNegative val="0"/>
          <c:dPt>
            <c:idx val="0"/>
            <c:invertIfNegative val="0"/>
            <c:bubble3D val="0"/>
            <c:spPr>
              <a:solidFill>
                <a:schemeClr val="accent4"/>
              </a:solidFill>
              <a:effectLst/>
            </c:spPr>
            <c:extLst>
              <c:ext xmlns:c16="http://schemas.microsoft.com/office/drawing/2014/chart" uri="{C3380CC4-5D6E-409C-BE32-E72D297353CC}">
                <c16:uniqueId val="{00000001-FB3B-4BD9-90D8-9ADEF360DB84}"/>
              </c:ext>
            </c:extLst>
          </c:dPt>
          <c:dPt>
            <c:idx val="1"/>
            <c:invertIfNegative val="0"/>
            <c:bubble3D val="0"/>
            <c:spPr>
              <a:solidFill>
                <a:schemeClr val="accent5"/>
              </a:solidFill>
              <a:effectLst/>
            </c:spPr>
            <c:extLst>
              <c:ext xmlns:c16="http://schemas.microsoft.com/office/drawing/2014/chart" uri="{C3380CC4-5D6E-409C-BE32-E72D297353CC}">
                <c16:uniqueId val="{00000003-FB3B-4BD9-90D8-9ADEF360DB84}"/>
              </c:ext>
            </c:extLst>
          </c:dPt>
          <c:dPt>
            <c:idx val="2"/>
            <c:invertIfNegative val="0"/>
            <c:bubble3D val="0"/>
            <c:spPr>
              <a:solidFill>
                <a:schemeClr val="accent6"/>
              </a:solidFill>
              <a:effectLst/>
            </c:spPr>
            <c:extLst>
              <c:ext xmlns:c16="http://schemas.microsoft.com/office/drawing/2014/chart" uri="{C3380CC4-5D6E-409C-BE32-E72D297353CC}">
                <c16:uniqueId val="{00000005-FB3B-4BD9-90D8-9ADEF360DB84}"/>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Stakeholder knowledge of biorefining activities is virtually non-existent</c:v>
                </c:pt>
                <c:pt idx="1">
                  <c:v>benefits of biobased products not well-enough communicated </c:v>
                </c:pt>
                <c:pt idx="2">
                  <c:v>fundamental lack of understanding of industrial biotechnology</c:v>
                </c:pt>
                <c:pt idx="3">
                  <c:v>lack of labeling (environmental performance, origin, etc.)</c:v>
                </c:pt>
              </c:strCache>
            </c:strRef>
          </c:cat>
          <c:val>
            <c:numRef>
              <c:f>Blad1!$B$2:$B$5</c:f>
              <c:numCache>
                <c:formatCode>General</c:formatCode>
                <c:ptCount val="4"/>
                <c:pt idx="0">
                  <c:v>3.4</c:v>
                </c:pt>
                <c:pt idx="1">
                  <c:v>3.4</c:v>
                </c:pt>
                <c:pt idx="2">
                  <c:v>3.1</c:v>
                </c:pt>
                <c:pt idx="3">
                  <c:v>3.1</c:v>
                </c:pt>
              </c:numCache>
            </c:numRef>
          </c:val>
          <c:extLst>
            <c:ext xmlns:c16="http://schemas.microsoft.com/office/drawing/2014/chart" uri="{C3380CC4-5D6E-409C-BE32-E72D297353CC}">
              <c16:uniqueId val="{00000006-FB3B-4BD9-90D8-9ADEF360DB84}"/>
            </c:ext>
          </c:extLst>
        </c:ser>
        <c:dLbls>
          <c:showLegendKey val="0"/>
          <c:showVal val="0"/>
          <c:showCatName val="0"/>
          <c:showSerName val="0"/>
          <c:showPercent val="0"/>
          <c:showBubbleSize val="0"/>
        </c:dLbls>
        <c:gapWidth val="75"/>
        <c:axId val="-2016121800"/>
        <c:axId val="-2015770872"/>
      </c:barChart>
      <c:catAx>
        <c:axId val="-2016121800"/>
        <c:scaling>
          <c:orientation val="minMax"/>
        </c:scaling>
        <c:delete val="0"/>
        <c:axPos val="l"/>
        <c:numFmt formatCode="General" sourceLinked="0"/>
        <c:majorTickMark val="none"/>
        <c:minorTickMark val="none"/>
        <c:tickLblPos val="nextTo"/>
        <c:txPr>
          <a:bodyPr/>
          <a:lstStyle/>
          <a:p>
            <a:pPr>
              <a:defRPr sz="1600"/>
            </a:pPr>
            <a:endParaRPr lang="en-US"/>
          </a:p>
        </c:txPr>
        <c:crossAx val="-2015770872"/>
        <c:crosses val="autoZero"/>
        <c:auto val="1"/>
        <c:lblAlgn val="ctr"/>
        <c:lblOffset val="100"/>
        <c:noMultiLvlLbl val="0"/>
      </c:catAx>
      <c:valAx>
        <c:axId val="-2015770872"/>
        <c:scaling>
          <c:orientation val="minMax"/>
          <c:min val="0"/>
        </c:scaling>
        <c:delete val="0"/>
        <c:axPos val="b"/>
        <c:numFmt formatCode="General" sourceLinked="1"/>
        <c:majorTickMark val="none"/>
        <c:minorTickMark val="none"/>
        <c:tickLblPos val="nextTo"/>
        <c:crossAx val="-2016121800"/>
        <c:crosses val="autoZero"/>
        <c:crossBetween val="between"/>
      </c:valAx>
    </c:plotArea>
    <c:plotVisOnly val="1"/>
    <c:dispBlanksAs val="gap"/>
    <c:showDLblsOverMax val="0"/>
  </c:chart>
  <c:txPr>
    <a:bodyPr/>
    <a:lstStyle/>
    <a:p>
      <a:pPr>
        <a:defRPr sz="17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Blad1!$B$1</c:f>
              <c:strCache>
                <c:ptCount val="1"/>
                <c:pt idx="0">
                  <c:v>Project Ideas per theme</c:v>
                </c:pt>
              </c:strCache>
            </c:strRef>
          </c:tx>
          <c:spPr>
            <a:effectLst/>
          </c:spPr>
          <c:invertIfNegative val="0"/>
          <c:dPt>
            <c:idx val="0"/>
            <c:invertIfNegative val="0"/>
            <c:bubble3D val="0"/>
            <c:spPr>
              <a:solidFill>
                <a:schemeClr val="accent4"/>
              </a:solidFill>
              <a:effectLst/>
            </c:spPr>
            <c:extLst>
              <c:ext xmlns:c16="http://schemas.microsoft.com/office/drawing/2014/chart" uri="{C3380CC4-5D6E-409C-BE32-E72D297353CC}">
                <c16:uniqueId val="{00000001-FB3B-4BD9-90D8-9ADEF360DB84}"/>
              </c:ext>
            </c:extLst>
          </c:dPt>
          <c:dPt>
            <c:idx val="1"/>
            <c:invertIfNegative val="0"/>
            <c:bubble3D val="0"/>
            <c:spPr>
              <a:solidFill>
                <a:schemeClr val="accent5"/>
              </a:solidFill>
              <a:effectLst/>
            </c:spPr>
            <c:extLst>
              <c:ext xmlns:c16="http://schemas.microsoft.com/office/drawing/2014/chart" uri="{C3380CC4-5D6E-409C-BE32-E72D297353CC}">
                <c16:uniqueId val="{00000003-FB3B-4BD9-90D8-9ADEF360DB84}"/>
              </c:ext>
            </c:extLst>
          </c:dPt>
          <c:dPt>
            <c:idx val="2"/>
            <c:invertIfNegative val="0"/>
            <c:bubble3D val="0"/>
            <c:spPr>
              <a:solidFill>
                <a:schemeClr val="accent6"/>
              </a:solidFill>
              <a:effectLst/>
            </c:spPr>
            <c:extLst>
              <c:ext xmlns:c16="http://schemas.microsoft.com/office/drawing/2014/chart" uri="{C3380CC4-5D6E-409C-BE32-E72D297353CC}">
                <c16:uniqueId val="{00000005-FB3B-4BD9-90D8-9ADEF360DB84}"/>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lack of investor confidence in industrial biotechnology</c:v>
                </c:pt>
                <c:pt idx="1">
                  <c:v>lack of visible tangible products &amp; blockbuster products</c:v>
                </c:pt>
                <c:pt idx="2">
                  <c:v>financial support for new production facilities (cheap loans, subsidies, etc.)</c:v>
                </c:pt>
                <c:pt idx="3">
                  <c:v>time “return to investment” too long for venture capitalists</c:v>
                </c:pt>
              </c:strCache>
            </c:strRef>
          </c:cat>
          <c:val>
            <c:numRef>
              <c:f>Blad1!$B$2:$B$5</c:f>
              <c:numCache>
                <c:formatCode>General</c:formatCode>
                <c:ptCount val="4"/>
                <c:pt idx="0">
                  <c:v>3.2</c:v>
                </c:pt>
                <c:pt idx="1">
                  <c:v>3.3</c:v>
                </c:pt>
                <c:pt idx="2">
                  <c:v>3.4</c:v>
                </c:pt>
                <c:pt idx="3">
                  <c:v>3.4</c:v>
                </c:pt>
              </c:numCache>
            </c:numRef>
          </c:val>
          <c:extLst>
            <c:ext xmlns:c16="http://schemas.microsoft.com/office/drawing/2014/chart" uri="{C3380CC4-5D6E-409C-BE32-E72D297353CC}">
              <c16:uniqueId val="{00000006-FB3B-4BD9-90D8-9ADEF360DB84}"/>
            </c:ext>
          </c:extLst>
        </c:ser>
        <c:dLbls>
          <c:showLegendKey val="0"/>
          <c:showVal val="0"/>
          <c:showCatName val="0"/>
          <c:showSerName val="0"/>
          <c:showPercent val="0"/>
          <c:showBubbleSize val="0"/>
        </c:dLbls>
        <c:gapWidth val="75"/>
        <c:axId val="-2016121800"/>
        <c:axId val="-2015770872"/>
      </c:barChart>
      <c:catAx>
        <c:axId val="-2016121800"/>
        <c:scaling>
          <c:orientation val="minMax"/>
        </c:scaling>
        <c:delete val="0"/>
        <c:axPos val="l"/>
        <c:numFmt formatCode="General" sourceLinked="0"/>
        <c:majorTickMark val="none"/>
        <c:minorTickMark val="none"/>
        <c:tickLblPos val="nextTo"/>
        <c:txPr>
          <a:bodyPr/>
          <a:lstStyle/>
          <a:p>
            <a:pPr>
              <a:defRPr sz="1600"/>
            </a:pPr>
            <a:endParaRPr lang="en-US"/>
          </a:p>
        </c:txPr>
        <c:crossAx val="-2015770872"/>
        <c:crosses val="autoZero"/>
        <c:auto val="1"/>
        <c:lblAlgn val="ctr"/>
        <c:lblOffset val="100"/>
        <c:noMultiLvlLbl val="0"/>
      </c:catAx>
      <c:valAx>
        <c:axId val="-2015770872"/>
        <c:scaling>
          <c:orientation val="minMax"/>
          <c:min val="0"/>
        </c:scaling>
        <c:delete val="0"/>
        <c:axPos val="b"/>
        <c:numFmt formatCode="General" sourceLinked="1"/>
        <c:majorTickMark val="none"/>
        <c:minorTickMark val="none"/>
        <c:tickLblPos val="nextTo"/>
        <c:crossAx val="-2016121800"/>
        <c:crosses val="autoZero"/>
        <c:crossBetween val="between"/>
      </c:valAx>
    </c:plotArea>
    <c:plotVisOnly val="1"/>
    <c:dispBlanksAs val="gap"/>
    <c:showDLblsOverMax val="0"/>
  </c:chart>
  <c:txPr>
    <a:bodyPr/>
    <a:lstStyle/>
    <a:p>
      <a:pPr>
        <a:defRPr sz="17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29BD4-404E-4A77-837C-EE01D46F88A6}"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C37608B1-C0AD-4044-B653-DB73E0C4A3BC}">
      <dgm:prSet phldrT="[Text]" custT="1"/>
      <dgm:spPr/>
      <dgm:t>
        <a:bodyPr/>
        <a:lstStyle/>
        <a:p>
          <a:r>
            <a:rPr lang="en-GB" sz="2000" dirty="0"/>
            <a:t>Demand</a:t>
          </a:r>
        </a:p>
      </dgm:t>
    </dgm:pt>
    <dgm:pt modelId="{5EAEEAEF-DDB1-421F-A7EF-609CF6EE69E5}" type="parTrans" cxnId="{EB409704-1E4A-4918-B41D-82829785267E}">
      <dgm:prSet/>
      <dgm:spPr/>
      <dgm:t>
        <a:bodyPr/>
        <a:lstStyle/>
        <a:p>
          <a:endParaRPr lang="en-GB" sz="2000"/>
        </a:p>
      </dgm:t>
    </dgm:pt>
    <dgm:pt modelId="{9BC78F35-8A4A-478D-BAF1-BEA921DF8C84}" type="sibTrans" cxnId="{EB409704-1E4A-4918-B41D-82829785267E}">
      <dgm:prSet/>
      <dgm:spPr/>
      <dgm:t>
        <a:bodyPr/>
        <a:lstStyle/>
        <a:p>
          <a:endParaRPr lang="en-GB" sz="2000"/>
        </a:p>
      </dgm:t>
    </dgm:pt>
    <dgm:pt modelId="{8C257652-7CA1-4D3F-823A-1A61CCEB62DE}">
      <dgm:prSet phldrT="[Text]" phldr="1" custT="1"/>
      <dgm:spPr/>
      <dgm:t>
        <a:bodyPr/>
        <a:lstStyle/>
        <a:p>
          <a:endParaRPr lang="en-GB" sz="2000" dirty="0"/>
        </a:p>
      </dgm:t>
    </dgm:pt>
    <dgm:pt modelId="{A2ED1BD7-3B5F-4DC5-B568-67646CAB0A59}" type="parTrans" cxnId="{545B81F0-0168-4DF7-B6DC-CE3C70F41011}">
      <dgm:prSet/>
      <dgm:spPr/>
      <dgm:t>
        <a:bodyPr/>
        <a:lstStyle/>
        <a:p>
          <a:endParaRPr lang="en-GB" sz="2000"/>
        </a:p>
      </dgm:t>
    </dgm:pt>
    <dgm:pt modelId="{4C36DBFC-7AB7-4C69-AB0B-40DFF2106C41}" type="sibTrans" cxnId="{545B81F0-0168-4DF7-B6DC-CE3C70F41011}">
      <dgm:prSet/>
      <dgm:spPr/>
      <dgm:t>
        <a:bodyPr/>
        <a:lstStyle/>
        <a:p>
          <a:endParaRPr lang="en-GB" sz="2000"/>
        </a:p>
      </dgm:t>
    </dgm:pt>
    <dgm:pt modelId="{531E4799-F669-4C3E-A3C6-6FFA5ED4243A}">
      <dgm:prSet phldrT="[Text]" custT="1"/>
      <dgm:spPr/>
      <dgm:t>
        <a:bodyPr/>
        <a:lstStyle/>
        <a:p>
          <a:r>
            <a:rPr lang="en-GB" sz="2000" dirty="0"/>
            <a:t> Green procurement</a:t>
          </a:r>
        </a:p>
      </dgm:t>
    </dgm:pt>
    <dgm:pt modelId="{B3251DAB-1419-4408-BB92-DEFBC765541C}" type="parTrans" cxnId="{765EA709-B9EF-469B-9757-4BDDCB333C8E}">
      <dgm:prSet/>
      <dgm:spPr/>
      <dgm:t>
        <a:bodyPr/>
        <a:lstStyle/>
        <a:p>
          <a:endParaRPr lang="en-GB" sz="2000"/>
        </a:p>
      </dgm:t>
    </dgm:pt>
    <dgm:pt modelId="{119AF06E-E740-4BF9-A87B-C6ABA40CE0F3}" type="sibTrans" cxnId="{765EA709-B9EF-469B-9757-4BDDCB333C8E}">
      <dgm:prSet/>
      <dgm:spPr/>
      <dgm:t>
        <a:bodyPr/>
        <a:lstStyle/>
        <a:p>
          <a:endParaRPr lang="en-GB" sz="2000"/>
        </a:p>
      </dgm:t>
    </dgm:pt>
    <dgm:pt modelId="{1DD81AA2-0EDC-4CBD-BB98-E457093C5AD1}">
      <dgm:prSet phldrT="[Text]" custT="1"/>
      <dgm:spPr>
        <a:solidFill>
          <a:srgbClr val="ADA4AB"/>
        </a:solidFill>
        <a:ln>
          <a:noFill/>
        </a:ln>
      </dgm:spPr>
      <dgm:t>
        <a:bodyPr/>
        <a:lstStyle/>
        <a:p>
          <a:r>
            <a:rPr lang="en-GB" sz="2000" dirty="0"/>
            <a:t>Investment &amp; Funding</a:t>
          </a:r>
        </a:p>
      </dgm:t>
    </dgm:pt>
    <dgm:pt modelId="{0C9CE994-A966-4649-BB49-AEC72341FA1A}" type="parTrans" cxnId="{2C4A1F0C-5956-4CE9-9A2A-2AAA072DC1CD}">
      <dgm:prSet/>
      <dgm:spPr/>
      <dgm:t>
        <a:bodyPr/>
        <a:lstStyle/>
        <a:p>
          <a:endParaRPr lang="en-GB" sz="2000"/>
        </a:p>
      </dgm:t>
    </dgm:pt>
    <dgm:pt modelId="{D8C163B1-C589-4D72-8976-9153662EDCD6}" type="sibTrans" cxnId="{2C4A1F0C-5956-4CE9-9A2A-2AAA072DC1CD}">
      <dgm:prSet/>
      <dgm:spPr/>
      <dgm:t>
        <a:bodyPr/>
        <a:lstStyle/>
        <a:p>
          <a:endParaRPr lang="en-GB" sz="2000"/>
        </a:p>
      </dgm:t>
    </dgm:pt>
    <dgm:pt modelId="{22EF8795-9E6E-4D79-A108-2886D792F42B}">
      <dgm:prSet phldrT="[Text]" phldr="1" custT="1"/>
      <dgm:spPr/>
      <dgm:t>
        <a:bodyPr/>
        <a:lstStyle/>
        <a:p>
          <a:endParaRPr lang="en-GB" sz="2000" dirty="0"/>
        </a:p>
      </dgm:t>
    </dgm:pt>
    <dgm:pt modelId="{E645F5CB-CBC9-4B69-ABE2-3836B32A36CE}" type="parTrans" cxnId="{F47DE99C-F548-436A-9760-7E04D766A96F}">
      <dgm:prSet/>
      <dgm:spPr/>
      <dgm:t>
        <a:bodyPr/>
        <a:lstStyle/>
        <a:p>
          <a:endParaRPr lang="en-GB" sz="2000"/>
        </a:p>
      </dgm:t>
    </dgm:pt>
    <dgm:pt modelId="{A689F233-CC9A-4AA1-9A45-B42965714582}" type="sibTrans" cxnId="{F47DE99C-F548-436A-9760-7E04D766A96F}">
      <dgm:prSet/>
      <dgm:spPr/>
      <dgm:t>
        <a:bodyPr/>
        <a:lstStyle/>
        <a:p>
          <a:endParaRPr lang="en-GB" sz="2000"/>
        </a:p>
      </dgm:t>
    </dgm:pt>
    <dgm:pt modelId="{1F7850B1-BF1F-4BBF-8CA8-3EFE4D30EB77}">
      <dgm:prSet phldrT="[Text]" custT="1"/>
      <dgm:spPr/>
      <dgm:t>
        <a:bodyPr/>
        <a:lstStyle/>
        <a:p>
          <a:r>
            <a:rPr lang="en-GB" sz="2000" dirty="0"/>
            <a:t> Circular Economy Thematic Investments</a:t>
          </a:r>
        </a:p>
      </dgm:t>
    </dgm:pt>
    <dgm:pt modelId="{EDAEBC30-F27A-4416-BD4C-3CD349037501}" type="parTrans" cxnId="{71B9C8AF-E3FB-4428-A004-ABB3481338B5}">
      <dgm:prSet/>
      <dgm:spPr/>
      <dgm:t>
        <a:bodyPr/>
        <a:lstStyle/>
        <a:p>
          <a:endParaRPr lang="en-GB" sz="2000"/>
        </a:p>
      </dgm:t>
    </dgm:pt>
    <dgm:pt modelId="{7AC19AF8-07DD-4B91-A43A-993C1B6BC00F}" type="sibTrans" cxnId="{71B9C8AF-E3FB-4428-A004-ABB3481338B5}">
      <dgm:prSet/>
      <dgm:spPr/>
      <dgm:t>
        <a:bodyPr/>
        <a:lstStyle/>
        <a:p>
          <a:endParaRPr lang="en-GB" sz="2000"/>
        </a:p>
      </dgm:t>
    </dgm:pt>
    <dgm:pt modelId="{57EBB600-4F68-43AF-BF0D-E53901526BAF}">
      <dgm:prSet phldrT="[Text]" custT="1"/>
      <dgm:spPr>
        <a:solidFill>
          <a:schemeClr val="accent3"/>
        </a:solidFill>
        <a:ln>
          <a:noFill/>
        </a:ln>
      </dgm:spPr>
      <dgm:t>
        <a:bodyPr/>
        <a:lstStyle/>
        <a:p>
          <a:r>
            <a:rPr lang="en-GB" sz="2000" dirty="0"/>
            <a:t>Public perception </a:t>
          </a:r>
        </a:p>
      </dgm:t>
    </dgm:pt>
    <dgm:pt modelId="{8E8626E7-2441-4D75-A534-2764B106AF31}" type="parTrans" cxnId="{B47251A1-D198-4F63-AFC5-C2FFF926E6EB}">
      <dgm:prSet/>
      <dgm:spPr/>
      <dgm:t>
        <a:bodyPr/>
        <a:lstStyle/>
        <a:p>
          <a:endParaRPr lang="en-GB" sz="2000"/>
        </a:p>
      </dgm:t>
    </dgm:pt>
    <dgm:pt modelId="{D4746043-9023-4F02-AA1F-62DFFF2CB130}" type="sibTrans" cxnId="{B47251A1-D198-4F63-AFC5-C2FFF926E6EB}">
      <dgm:prSet/>
      <dgm:spPr/>
      <dgm:t>
        <a:bodyPr/>
        <a:lstStyle/>
        <a:p>
          <a:endParaRPr lang="en-GB" sz="2000"/>
        </a:p>
      </dgm:t>
    </dgm:pt>
    <dgm:pt modelId="{FC86A8AA-349B-4D87-8B9D-DF2E709770AA}">
      <dgm:prSet phldrT="[Text]" phldr="1" custT="1"/>
      <dgm:spPr/>
      <dgm:t>
        <a:bodyPr/>
        <a:lstStyle/>
        <a:p>
          <a:endParaRPr lang="en-GB" sz="2000"/>
        </a:p>
      </dgm:t>
    </dgm:pt>
    <dgm:pt modelId="{062EEE02-7116-442B-81A3-BC032FC584E7}" type="parTrans" cxnId="{83C5F8AD-E80B-45EA-9CBC-EF6EE0AD5214}">
      <dgm:prSet/>
      <dgm:spPr/>
      <dgm:t>
        <a:bodyPr/>
        <a:lstStyle/>
        <a:p>
          <a:endParaRPr lang="en-GB" sz="2000"/>
        </a:p>
      </dgm:t>
    </dgm:pt>
    <dgm:pt modelId="{C3A51BDD-A685-42ED-B915-49639EED3E10}" type="sibTrans" cxnId="{83C5F8AD-E80B-45EA-9CBC-EF6EE0AD5214}">
      <dgm:prSet/>
      <dgm:spPr/>
      <dgm:t>
        <a:bodyPr/>
        <a:lstStyle/>
        <a:p>
          <a:endParaRPr lang="en-GB" sz="2000"/>
        </a:p>
      </dgm:t>
    </dgm:pt>
    <dgm:pt modelId="{C7DF4939-03D1-4ED9-8ABE-81E9446C928A}">
      <dgm:prSet phldrT="[Text]" custT="1"/>
      <dgm:spPr/>
      <dgm:t>
        <a:bodyPr/>
        <a:lstStyle/>
        <a:p>
          <a:r>
            <a:rPr lang="en-GB" sz="2000" dirty="0"/>
            <a:t> Building awareness</a:t>
          </a:r>
        </a:p>
      </dgm:t>
    </dgm:pt>
    <dgm:pt modelId="{8F7D880F-06FF-4376-AC86-D95F3E968126}" type="sibTrans" cxnId="{99BA3B85-0106-40FE-B38F-CAB99F2E3F62}">
      <dgm:prSet/>
      <dgm:spPr/>
      <dgm:t>
        <a:bodyPr/>
        <a:lstStyle/>
        <a:p>
          <a:endParaRPr lang="en-GB" sz="2000"/>
        </a:p>
      </dgm:t>
    </dgm:pt>
    <dgm:pt modelId="{FDBDD5E2-C9A0-41C1-B6ED-B6AEBE083939}" type="parTrans" cxnId="{99BA3B85-0106-40FE-B38F-CAB99F2E3F62}">
      <dgm:prSet/>
      <dgm:spPr/>
      <dgm:t>
        <a:bodyPr/>
        <a:lstStyle/>
        <a:p>
          <a:endParaRPr lang="en-GB" sz="2000"/>
        </a:p>
      </dgm:t>
    </dgm:pt>
    <dgm:pt modelId="{26F42D4E-4C2C-4CD2-A62A-A79D12970554}" type="pres">
      <dgm:prSet presAssocID="{D2929BD4-404E-4A77-837C-EE01D46F88A6}" presName="Name0" presStyleCnt="0">
        <dgm:presLayoutVars>
          <dgm:chMax/>
          <dgm:chPref val="3"/>
          <dgm:dir/>
          <dgm:animOne val="branch"/>
          <dgm:animLvl val="lvl"/>
        </dgm:presLayoutVars>
      </dgm:prSet>
      <dgm:spPr/>
    </dgm:pt>
    <dgm:pt modelId="{D377D359-DF89-4E7A-B530-45985A579F0F}" type="pres">
      <dgm:prSet presAssocID="{C37608B1-C0AD-4044-B653-DB73E0C4A3BC}" presName="composite" presStyleCnt="0"/>
      <dgm:spPr/>
    </dgm:pt>
    <dgm:pt modelId="{7599862B-4B08-4328-8872-FC15AAC96898}" type="pres">
      <dgm:prSet presAssocID="{C37608B1-C0AD-4044-B653-DB73E0C4A3BC}" presName="FirstChild" presStyleLbl="revTx" presStyleIdx="0" presStyleCnt="6">
        <dgm:presLayoutVars>
          <dgm:chMax val="0"/>
          <dgm:chPref val="0"/>
          <dgm:bulletEnabled val="1"/>
        </dgm:presLayoutVars>
      </dgm:prSet>
      <dgm:spPr/>
    </dgm:pt>
    <dgm:pt modelId="{D36FE38B-4F88-4EFB-A45C-CD90BF3E29F8}" type="pres">
      <dgm:prSet presAssocID="{C37608B1-C0AD-4044-B653-DB73E0C4A3BC}" presName="Parent" presStyleLbl="alignNode1" presStyleIdx="0" presStyleCnt="3" custScaleX="168049" custScaleY="125014">
        <dgm:presLayoutVars>
          <dgm:chMax val="3"/>
          <dgm:chPref val="3"/>
          <dgm:bulletEnabled val="1"/>
        </dgm:presLayoutVars>
      </dgm:prSet>
      <dgm:spPr/>
    </dgm:pt>
    <dgm:pt modelId="{5A68496D-7F5A-45BF-BB98-D1017F89013F}" type="pres">
      <dgm:prSet presAssocID="{C37608B1-C0AD-4044-B653-DB73E0C4A3BC}" presName="Accent" presStyleLbl="parChTrans1D1" presStyleIdx="0" presStyleCnt="3"/>
      <dgm:spPr/>
    </dgm:pt>
    <dgm:pt modelId="{64415A67-E11A-4A42-8F54-8B7CEC045B92}" type="pres">
      <dgm:prSet presAssocID="{C37608B1-C0AD-4044-B653-DB73E0C4A3BC}" presName="Child" presStyleLbl="revTx" presStyleIdx="1" presStyleCnt="6">
        <dgm:presLayoutVars>
          <dgm:chMax val="0"/>
          <dgm:chPref val="0"/>
          <dgm:bulletEnabled val="1"/>
        </dgm:presLayoutVars>
      </dgm:prSet>
      <dgm:spPr/>
    </dgm:pt>
    <dgm:pt modelId="{86EAC74A-B8D4-4ECC-AB5A-31435F0DA5E5}" type="pres">
      <dgm:prSet presAssocID="{9BC78F35-8A4A-478D-BAF1-BEA921DF8C84}" presName="sibTrans" presStyleCnt="0"/>
      <dgm:spPr/>
    </dgm:pt>
    <dgm:pt modelId="{DA093768-73CB-42D9-900A-97031B37FAFE}" type="pres">
      <dgm:prSet presAssocID="{1DD81AA2-0EDC-4CBD-BB98-E457093C5AD1}" presName="composite" presStyleCnt="0"/>
      <dgm:spPr/>
    </dgm:pt>
    <dgm:pt modelId="{C48AFE95-D764-44C3-AE97-8F54CE410068}" type="pres">
      <dgm:prSet presAssocID="{1DD81AA2-0EDC-4CBD-BB98-E457093C5AD1}" presName="FirstChild" presStyleLbl="revTx" presStyleIdx="2" presStyleCnt="6">
        <dgm:presLayoutVars>
          <dgm:chMax val="0"/>
          <dgm:chPref val="0"/>
          <dgm:bulletEnabled val="1"/>
        </dgm:presLayoutVars>
      </dgm:prSet>
      <dgm:spPr/>
    </dgm:pt>
    <dgm:pt modelId="{E77F8133-B65B-49E4-8475-C783DAB82CEC}" type="pres">
      <dgm:prSet presAssocID="{1DD81AA2-0EDC-4CBD-BB98-E457093C5AD1}" presName="Parent" presStyleLbl="alignNode1" presStyleIdx="1" presStyleCnt="3" custScaleX="168049" custScaleY="125014">
        <dgm:presLayoutVars>
          <dgm:chMax val="3"/>
          <dgm:chPref val="3"/>
          <dgm:bulletEnabled val="1"/>
        </dgm:presLayoutVars>
      </dgm:prSet>
      <dgm:spPr/>
    </dgm:pt>
    <dgm:pt modelId="{2C5E611D-273A-48ED-91CB-A76793F6AAAB}" type="pres">
      <dgm:prSet presAssocID="{1DD81AA2-0EDC-4CBD-BB98-E457093C5AD1}" presName="Accent" presStyleLbl="parChTrans1D1" presStyleIdx="1" presStyleCnt="3"/>
      <dgm:spPr/>
    </dgm:pt>
    <dgm:pt modelId="{3F208FC0-943F-4947-84A8-8AC727F75086}" type="pres">
      <dgm:prSet presAssocID="{1DD81AA2-0EDC-4CBD-BB98-E457093C5AD1}" presName="Child" presStyleLbl="revTx" presStyleIdx="3" presStyleCnt="6">
        <dgm:presLayoutVars>
          <dgm:chMax val="0"/>
          <dgm:chPref val="0"/>
          <dgm:bulletEnabled val="1"/>
        </dgm:presLayoutVars>
      </dgm:prSet>
      <dgm:spPr/>
    </dgm:pt>
    <dgm:pt modelId="{35E674DD-EBAE-41EB-ABBC-A84DC1AA0B48}" type="pres">
      <dgm:prSet presAssocID="{D8C163B1-C589-4D72-8976-9153662EDCD6}" presName="sibTrans" presStyleCnt="0"/>
      <dgm:spPr/>
    </dgm:pt>
    <dgm:pt modelId="{D25E06B5-4ABF-41AC-8404-A9F5DB8B2F71}" type="pres">
      <dgm:prSet presAssocID="{57EBB600-4F68-43AF-BF0D-E53901526BAF}" presName="composite" presStyleCnt="0"/>
      <dgm:spPr/>
    </dgm:pt>
    <dgm:pt modelId="{F260FD16-A02A-4FC1-A621-942B8BABCB90}" type="pres">
      <dgm:prSet presAssocID="{57EBB600-4F68-43AF-BF0D-E53901526BAF}" presName="FirstChild" presStyleLbl="revTx" presStyleIdx="4" presStyleCnt="6">
        <dgm:presLayoutVars>
          <dgm:chMax val="0"/>
          <dgm:chPref val="0"/>
          <dgm:bulletEnabled val="1"/>
        </dgm:presLayoutVars>
      </dgm:prSet>
      <dgm:spPr/>
    </dgm:pt>
    <dgm:pt modelId="{74731B59-973A-441D-9232-7AE791F8D790}" type="pres">
      <dgm:prSet presAssocID="{57EBB600-4F68-43AF-BF0D-E53901526BAF}" presName="Parent" presStyleLbl="alignNode1" presStyleIdx="2" presStyleCnt="3" custScaleX="168049" custScaleY="125014">
        <dgm:presLayoutVars>
          <dgm:chMax val="3"/>
          <dgm:chPref val="3"/>
          <dgm:bulletEnabled val="1"/>
        </dgm:presLayoutVars>
      </dgm:prSet>
      <dgm:spPr/>
    </dgm:pt>
    <dgm:pt modelId="{7CD5F5C2-351A-4AEA-8310-3E901E70BEAF}" type="pres">
      <dgm:prSet presAssocID="{57EBB600-4F68-43AF-BF0D-E53901526BAF}" presName="Accent" presStyleLbl="parChTrans1D1" presStyleIdx="2" presStyleCnt="3"/>
      <dgm:spPr/>
    </dgm:pt>
    <dgm:pt modelId="{CAC71110-B38C-4E99-876D-22D84450C364}" type="pres">
      <dgm:prSet presAssocID="{57EBB600-4F68-43AF-BF0D-E53901526BAF}" presName="Child" presStyleLbl="revTx" presStyleIdx="5" presStyleCnt="6">
        <dgm:presLayoutVars>
          <dgm:chMax val="0"/>
          <dgm:chPref val="0"/>
          <dgm:bulletEnabled val="1"/>
        </dgm:presLayoutVars>
      </dgm:prSet>
      <dgm:spPr/>
    </dgm:pt>
  </dgm:ptLst>
  <dgm:cxnLst>
    <dgm:cxn modelId="{EB409704-1E4A-4918-B41D-82829785267E}" srcId="{D2929BD4-404E-4A77-837C-EE01D46F88A6}" destId="{C37608B1-C0AD-4044-B653-DB73E0C4A3BC}" srcOrd="0" destOrd="0" parTransId="{5EAEEAEF-DDB1-421F-A7EF-609CF6EE69E5}" sibTransId="{9BC78F35-8A4A-478D-BAF1-BEA921DF8C84}"/>
    <dgm:cxn modelId="{765EA709-B9EF-469B-9757-4BDDCB333C8E}" srcId="{C37608B1-C0AD-4044-B653-DB73E0C4A3BC}" destId="{531E4799-F669-4C3E-A3C6-6FFA5ED4243A}" srcOrd="1" destOrd="0" parTransId="{B3251DAB-1419-4408-BB92-DEFBC765541C}" sibTransId="{119AF06E-E740-4BF9-A87B-C6ABA40CE0F3}"/>
    <dgm:cxn modelId="{2FA5550A-C831-4232-839F-57B537AE5F44}" type="presOf" srcId="{1DD81AA2-0EDC-4CBD-BB98-E457093C5AD1}" destId="{E77F8133-B65B-49E4-8475-C783DAB82CEC}" srcOrd="0" destOrd="0" presId="urn:microsoft.com/office/officeart/2011/layout/TabList"/>
    <dgm:cxn modelId="{2C4A1F0C-5956-4CE9-9A2A-2AAA072DC1CD}" srcId="{D2929BD4-404E-4A77-837C-EE01D46F88A6}" destId="{1DD81AA2-0EDC-4CBD-BB98-E457093C5AD1}" srcOrd="1" destOrd="0" parTransId="{0C9CE994-A966-4649-BB49-AEC72341FA1A}" sibTransId="{D8C163B1-C589-4D72-8976-9153662EDCD6}"/>
    <dgm:cxn modelId="{07D4C730-A38A-4721-8D42-9320D3B81E55}" type="presOf" srcId="{8C257652-7CA1-4D3F-823A-1A61CCEB62DE}" destId="{7599862B-4B08-4328-8872-FC15AAC96898}" srcOrd="0" destOrd="0" presId="urn:microsoft.com/office/officeart/2011/layout/TabList"/>
    <dgm:cxn modelId="{4A165254-4623-43EF-B351-355753EE49AA}" type="presOf" srcId="{C37608B1-C0AD-4044-B653-DB73E0C4A3BC}" destId="{D36FE38B-4F88-4EFB-A45C-CD90BF3E29F8}" srcOrd="0" destOrd="0" presId="urn:microsoft.com/office/officeart/2011/layout/TabList"/>
    <dgm:cxn modelId="{E27B2784-1380-4B67-9AE5-90F3C5C9E9A9}" type="presOf" srcId="{C7DF4939-03D1-4ED9-8ABE-81E9446C928A}" destId="{CAC71110-B38C-4E99-876D-22D84450C364}" srcOrd="0" destOrd="0" presId="urn:microsoft.com/office/officeart/2011/layout/TabList"/>
    <dgm:cxn modelId="{C1661585-7F85-4056-BEF3-358DBCBAF085}" type="presOf" srcId="{57EBB600-4F68-43AF-BF0D-E53901526BAF}" destId="{74731B59-973A-441D-9232-7AE791F8D790}" srcOrd="0" destOrd="0" presId="urn:microsoft.com/office/officeart/2011/layout/TabList"/>
    <dgm:cxn modelId="{99BA3B85-0106-40FE-B38F-CAB99F2E3F62}" srcId="{57EBB600-4F68-43AF-BF0D-E53901526BAF}" destId="{C7DF4939-03D1-4ED9-8ABE-81E9446C928A}" srcOrd="1" destOrd="0" parTransId="{FDBDD5E2-C9A0-41C1-B6ED-B6AEBE083939}" sibTransId="{8F7D880F-06FF-4376-AC86-D95F3E968126}"/>
    <dgm:cxn modelId="{E184598F-16EA-4688-9834-F6CEEEC27FF0}" type="presOf" srcId="{1F7850B1-BF1F-4BBF-8CA8-3EFE4D30EB77}" destId="{3F208FC0-943F-4947-84A8-8AC727F75086}" srcOrd="0" destOrd="0" presId="urn:microsoft.com/office/officeart/2011/layout/TabList"/>
    <dgm:cxn modelId="{F47DE99C-F548-436A-9760-7E04D766A96F}" srcId="{1DD81AA2-0EDC-4CBD-BB98-E457093C5AD1}" destId="{22EF8795-9E6E-4D79-A108-2886D792F42B}" srcOrd="0" destOrd="0" parTransId="{E645F5CB-CBC9-4B69-ABE2-3836B32A36CE}" sibTransId="{A689F233-CC9A-4AA1-9A45-B42965714582}"/>
    <dgm:cxn modelId="{B47251A1-D198-4F63-AFC5-C2FFF926E6EB}" srcId="{D2929BD4-404E-4A77-837C-EE01D46F88A6}" destId="{57EBB600-4F68-43AF-BF0D-E53901526BAF}" srcOrd="2" destOrd="0" parTransId="{8E8626E7-2441-4D75-A534-2764B106AF31}" sibTransId="{D4746043-9023-4F02-AA1F-62DFFF2CB130}"/>
    <dgm:cxn modelId="{BEFE6DA8-6252-414E-B664-698F97AB3AAE}" type="presOf" srcId="{D2929BD4-404E-4A77-837C-EE01D46F88A6}" destId="{26F42D4E-4C2C-4CD2-A62A-A79D12970554}" srcOrd="0" destOrd="0" presId="urn:microsoft.com/office/officeart/2011/layout/TabList"/>
    <dgm:cxn modelId="{83C5F8AD-E80B-45EA-9CBC-EF6EE0AD5214}" srcId="{57EBB600-4F68-43AF-BF0D-E53901526BAF}" destId="{FC86A8AA-349B-4D87-8B9D-DF2E709770AA}" srcOrd="0" destOrd="0" parTransId="{062EEE02-7116-442B-81A3-BC032FC584E7}" sibTransId="{C3A51BDD-A685-42ED-B915-49639EED3E10}"/>
    <dgm:cxn modelId="{71B9C8AF-E3FB-4428-A004-ABB3481338B5}" srcId="{1DD81AA2-0EDC-4CBD-BB98-E457093C5AD1}" destId="{1F7850B1-BF1F-4BBF-8CA8-3EFE4D30EB77}" srcOrd="1" destOrd="0" parTransId="{EDAEBC30-F27A-4416-BD4C-3CD349037501}" sibTransId="{7AC19AF8-07DD-4B91-A43A-993C1B6BC00F}"/>
    <dgm:cxn modelId="{2F0AB6B3-4DA0-4E07-BE10-1897B1F5C04D}" type="presOf" srcId="{22EF8795-9E6E-4D79-A108-2886D792F42B}" destId="{C48AFE95-D764-44C3-AE97-8F54CE410068}" srcOrd="0" destOrd="0" presId="urn:microsoft.com/office/officeart/2011/layout/TabList"/>
    <dgm:cxn modelId="{1AD8CCB6-E10D-42C5-BF25-66D63788EB98}" type="presOf" srcId="{FC86A8AA-349B-4D87-8B9D-DF2E709770AA}" destId="{F260FD16-A02A-4FC1-A621-942B8BABCB90}" srcOrd="0" destOrd="0" presId="urn:microsoft.com/office/officeart/2011/layout/TabList"/>
    <dgm:cxn modelId="{99F144E3-0669-4835-A643-473A875BB30F}" type="presOf" srcId="{531E4799-F669-4C3E-A3C6-6FFA5ED4243A}" destId="{64415A67-E11A-4A42-8F54-8B7CEC045B92}" srcOrd="0" destOrd="0" presId="urn:microsoft.com/office/officeart/2011/layout/TabList"/>
    <dgm:cxn modelId="{545B81F0-0168-4DF7-B6DC-CE3C70F41011}" srcId="{C37608B1-C0AD-4044-B653-DB73E0C4A3BC}" destId="{8C257652-7CA1-4D3F-823A-1A61CCEB62DE}" srcOrd="0" destOrd="0" parTransId="{A2ED1BD7-3B5F-4DC5-B568-67646CAB0A59}" sibTransId="{4C36DBFC-7AB7-4C69-AB0B-40DFF2106C41}"/>
    <dgm:cxn modelId="{846F267D-5406-4AFD-A63E-049E4D2B52A1}" type="presParOf" srcId="{26F42D4E-4C2C-4CD2-A62A-A79D12970554}" destId="{D377D359-DF89-4E7A-B530-45985A579F0F}" srcOrd="0" destOrd="0" presId="urn:microsoft.com/office/officeart/2011/layout/TabList"/>
    <dgm:cxn modelId="{B24FB2F5-00BF-4FB3-9F94-83975E8FB642}" type="presParOf" srcId="{D377D359-DF89-4E7A-B530-45985A579F0F}" destId="{7599862B-4B08-4328-8872-FC15AAC96898}" srcOrd="0" destOrd="0" presId="urn:microsoft.com/office/officeart/2011/layout/TabList"/>
    <dgm:cxn modelId="{032FD405-81E3-4E8D-9373-874CCC2C20CD}" type="presParOf" srcId="{D377D359-DF89-4E7A-B530-45985A579F0F}" destId="{D36FE38B-4F88-4EFB-A45C-CD90BF3E29F8}" srcOrd="1" destOrd="0" presId="urn:microsoft.com/office/officeart/2011/layout/TabList"/>
    <dgm:cxn modelId="{9CEF5701-CB90-48B1-AC46-B3150BD27A54}" type="presParOf" srcId="{D377D359-DF89-4E7A-B530-45985A579F0F}" destId="{5A68496D-7F5A-45BF-BB98-D1017F89013F}" srcOrd="2" destOrd="0" presId="urn:microsoft.com/office/officeart/2011/layout/TabList"/>
    <dgm:cxn modelId="{C5C8E2B3-5995-4412-901C-FEBD9E771233}" type="presParOf" srcId="{26F42D4E-4C2C-4CD2-A62A-A79D12970554}" destId="{64415A67-E11A-4A42-8F54-8B7CEC045B92}" srcOrd="1" destOrd="0" presId="urn:microsoft.com/office/officeart/2011/layout/TabList"/>
    <dgm:cxn modelId="{255481E4-6CF6-4443-89FA-BB086F848CD2}" type="presParOf" srcId="{26F42D4E-4C2C-4CD2-A62A-A79D12970554}" destId="{86EAC74A-B8D4-4ECC-AB5A-31435F0DA5E5}" srcOrd="2" destOrd="0" presId="urn:microsoft.com/office/officeart/2011/layout/TabList"/>
    <dgm:cxn modelId="{329AA51E-1E35-4B8A-A231-2034D6798E21}" type="presParOf" srcId="{26F42D4E-4C2C-4CD2-A62A-A79D12970554}" destId="{DA093768-73CB-42D9-900A-97031B37FAFE}" srcOrd="3" destOrd="0" presId="urn:microsoft.com/office/officeart/2011/layout/TabList"/>
    <dgm:cxn modelId="{ECD73829-9B91-4395-AFDD-BE021B51A3C8}" type="presParOf" srcId="{DA093768-73CB-42D9-900A-97031B37FAFE}" destId="{C48AFE95-D764-44C3-AE97-8F54CE410068}" srcOrd="0" destOrd="0" presId="urn:microsoft.com/office/officeart/2011/layout/TabList"/>
    <dgm:cxn modelId="{5E216058-5DA5-4112-A5CD-9B943CDC6424}" type="presParOf" srcId="{DA093768-73CB-42D9-900A-97031B37FAFE}" destId="{E77F8133-B65B-49E4-8475-C783DAB82CEC}" srcOrd="1" destOrd="0" presId="urn:microsoft.com/office/officeart/2011/layout/TabList"/>
    <dgm:cxn modelId="{0DBC47FE-823B-4745-BB8F-2A87BAFF8DCF}" type="presParOf" srcId="{DA093768-73CB-42D9-900A-97031B37FAFE}" destId="{2C5E611D-273A-48ED-91CB-A76793F6AAAB}" srcOrd="2" destOrd="0" presId="urn:microsoft.com/office/officeart/2011/layout/TabList"/>
    <dgm:cxn modelId="{14AF49B4-D512-4118-9C73-74D17308F5B0}" type="presParOf" srcId="{26F42D4E-4C2C-4CD2-A62A-A79D12970554}" destId="{3F208FC0-943F-4947-84A8-8AC727F75086}" srcOrd="4" destOrd="0" presId="urn:microsoft.com/office/officeart/2011/layout/TabList"/>
    <dgm:cxn modelId="{92BD05B1-D088-429F-A4EE-57AD996A29FA}" type="presParOf" srcId="{26F42D4E-4C2C-4CD2-A62A-A79D12970554}" destId="{35E674DD-EBAE-41EB-ABBC-A84DC1AA0B48}" srcOrd="5" destOrd="0" presId="urn:microsoft.com/office/officeart/2011/layout/TabList"/>
    <dgm:cxn modelId="{A2D60574-FD66-4526-A046-9998A5C1FBA7}" type="presParOf" srcId="{26F42D4E-4C2C-4CD2-A62A-A79D12970554}" destId="{D25E06B5-4ABF-41AC-8404-A9F5DB8B2F71}" srcOrd="6" destOrd="0" presId="urn:microsoft.com/office/officeart/2011/layout/TabList"/>
    <dgm:cxn modelId="{E3DD1227-EEBD-42EE-A7AF-2119DFB90572}" type="presParOf" srcId="{D25E06B5-4ABF-41AC-8404-A9F5DB8B2F71}" destId="{F260FD16-A02A-4FC1-A621-942B8BABCB90}" srcOrd="0" destOrd="0" presId="urn:microsoft.com/office/officeart/2011/layout/TabList"/>
    <dgm:cxn modelId="{6C1D6B58-8669-449D-BE05-D1A8C483FE3C}" type="presParOf" srcId="{D25E06B5-4ABF-41AC-8404-A9F5DB8B2F71}" destId="{74731B59-973A-441D-9232-7AE791F8D790}" srcOrd="1" destOrd="0" presId="urn:microsoft.com/office/officeart/2011/layout/TabList"/>
    <dgm:cxn modelId="{D1B0721E-371F-468E-BD45-AC1FA21F3786}" type="presParOf" srcId="{D25E06B5-4ABF-41AC-8404-A9F5DB8B2F71}" destId="{7CD5F5C2-351A-4AEA-8310-3E901E70BEAF}" srcOrd="2" destOrd="0" presId="urn:microsoft.com/office/officeart/2011/layout/TabList"/>
    <dgm:cxn modelId="{1921633A-90E0-4DF9-B4B2-7B925EE04E43}" type="presParOf" srcId="{26F42D4E-4C2C-4CD2-A62A-A79D12970554}" destId="{CAC71110-B38C-4E99-876D-22D84450C364}"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5F5C2-351A-4AEA-8310-3E901E70BEAF}">
      <dsp:nvSpPr>
        <dsp:cNvPr id="0" name=""/>
        <dsp:cNvSpPr/>
      </dsp:nvSpPr>
      <dsp:spPr>
        <a:xfrm>
          <a:off x="320634" y="3185852"/>
          <a:ext cx="724894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5E611D-273A-48ED-91CB-A76793F6AAAB}">
      <dsp:nvSpPr>
        <dsp:cNvPr id="0" name=""/>
        <dsp:cNvSpPr/>
      </dsp:nvSpPr>
      <dsp:spPr>
        <a:xfrm>
          <a:off x="320634" y="1825914"/>
          <a:ext cx="724894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8496D-7F5A-45BF-BB98-D1017F89013F}">
      <dsp:nvSpPr>
        <dsp:cNvPr id="0" name=""/>
        <dsp:cNvSpPr/>
      </dsp:nvSpPr>
      <dsp:spPr>
        <a:xfrm>
          <a:off x="320634" y="465977"/>
          <a:ext cx="724894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9862B-4B08-4328-8872-FC15AAC96898}">
      <dsp:nvSpPr>
        <dsp:cNvPr id="0" name=""/>
        <dsp:cNvSpPr/>
      </dsp:nvSpPr>
      <dsp:spPr>
        <a:xfrm>
          <a:off x="2205358" y="53929"/>
          <a:ext cx="5364215" cy="412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GB" sz="2000" kern="1200" dirty="0"/>
        </a:p>
      </dsp:txBody>
      <dsp:txXfrm>
        <a:off x="2205358" y="53929"/>
        <a:ext cx="5364215" cy="412047"/>
      </dsp:txXfrm>
    </dsp:sp>
    <dsp:sp modelId="{D36FE38B-4F88-4EFB-A45C-CD90BF3E29F8}">
      <dsp:nvSpPr>
        <dsp:cNvPr id="0" name=""/>
        <dsp:cNvSpPr/>
      </dsp:nvSpPr>
      <dsp:spPr>
        <a:xfrm>
          <a:off x="-320634" y="2394"/>
          <a:ext cx="3167260" cy="515116"/>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Demand</a:t>
          </a:r>
        </a:p>
      </dsp:txBody>
      <dsp:txXfrm>
        <a:off x="-295484" y="27544"/>
        <a:ext cx="3116960" cy="489966"/>
      </dsp:txXfrm>
    </dsp:sp>
    <dsp:sp modelId="{64415A67-E11A-4A42-8F54-8B7CEC045B92}">
      <dsp:nvSpPr>
        <dsp:cNvPr id="0" name=""/>
        <dsp:cNvSpPr/>
      </dsp:nvSpPr>
      <dsp:spPr>
        <a:xfrm>
          <a:off x="0" y="517511"/>
          <a:ext cx="7248940" cy="82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Green procurement</a:t>
          </a:r>
        </a:p>
      </dsp:txBody>
      <dsp:txXfrm>
        <a:off x="0" y="517511"/>
        <a:ext cx="7248940" cy="824218"/>
      </dsp:txXfrm>
    </dsp:sp>
    <dsp:sp modelId="{C48AFE95-D764-44C3-AE97-8F54CE410068}">
      <dsp:nvSpPr>
        <dsp:cNvPr id="0" name=""/>
        <dsp:cNvSpPr/>
      </dsp:nvSpPr>
      <dsp:spPr>
        <a:xfrm>
          <a:off x="2205358" y="1413867"/>
          <a:ext cx="5364215" cy="412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GB" sz="2000" kern="1200" dirty="0"/>
        </a:p>
      </dsp:txBody>
      <dsp:txXfrm>
        <a:off x="2205358" y="1413867"/>
        <a:ext cx="5364215" cy="412047"/>
      </dsp:txXfrm>
    </dsp:sp>
    <dsp:sp modelId="{E77F8133-B65B-49E4-8475-C783DAB82CEC}">
      <dsp:nvSpPr>
        <dsp:cNvPr id="0" name=""/>
        <dsp:cNvSpPr/>
      </dsp:nvSpPr>
      <dsp:spPr>
        <a:xfrm>
          <a:off x="-320634" y="1362332"/>
          <a:ext cx="3167260" cy="515116"/>
        </a:xfrm>
        <a:prstGeom prst="round2SameRect">
          <a:avLst>
            <a:gd name="adj1" fmla="val 16670"/>
            <a:gd name="adj2" fmla="val 0"/>
          </a:avLst>
        </a:prstGeom>
        <a:solidFill>
          <a:srgbClr val="ADA4A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Investment &amp; Funding</a:t>
          </a:r>
        </a:p>
      </dsp:txBody>
      <dsp:txXfrm>
        <a:off x="-295484" y="1387482"/>
        <a:ext cx="3116960" cy="489966"/>
      </dsp:txXfrm>
    </dsp:sp>
    <dsp:sp modelId="{3F208FC0-943F-4947-84A8-8AC727F75086}">
      <dsp:nvSpPr>
        <dsp:cNvPr id="0" name=""/>
        <dsp:cNvSpPr/>
      </dsp:nvSpPr>
      <dsp:spPr>
        <a:xfrm>
          <a:off x="0" y="1877449"/>
          <a:ext cx="7248940" cy="82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Circular Economy Thematic Investments</a:t>
          </a:r>
        </a:p>
      </dsp:txBody>
      <dsp:txXfrm>
        <a:off x="0" y="1877449"/>
        <a:ext cx="7248940" cy="824218"/>
      </dsp:txXfrm>
    </dsp:sp>
    <dsp:sp modelId="{F260FD16-A02A-4FC1-A621-942B8BABCB90}">
      <dsp:nvSpPr>
        <dsp:cNvPr id="0" name=""/>
        <dsp:cNvSpPr/>
      </dsp:nvSpPr>
      <dsp:spPr>
        <a:xfrm>
          <a:off x="2205358" y="2773804"/>
          <a:ext cx="5364215" cy="412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endParaRPr lang="en-GB" sz="2000" kern="1200"/>
        </a:p>
      </dsp:txBody>
      <dsp:txXfrm>
        <a:off x="2205358" y="2773804"/>
        <a:ext cx="5364215" cy="412047"/>
      </dsp:txXfrm>
    </dsp:sp>
    <dsp:sp modelId="{74731B59-973A-441D-9232-7AE791F8D790}">
      <dsp:nvSpPr>
        <dsp:cNvPr id="0" name=""/>
        <dsp:cNvSpPr/>
      </dsp:nvSpPr>
      <dsp:spPr>
        <a:xfrm>
          <a:off x="-320634" y="2722269"/>
          <a:ext cx="3167260" cy="515116"/>
        </a:xfrm>
        <a:prstGeom prst="round2SameRect">
          <a:avLst>
            <a:gd name="adj1" fmla="val 16670"/>
            <a:gd name="adj2" fmla="val 0"/>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Public perception </a:t>
          </a:r>
        </a:p>
      </dsp:txBody>
      <dsp:txXfrm>
        <a:off x="-295484" y="2747419"/>
        <a:ext cx="3116960" cy="489966"/>
      </dsp:txXfrm>
    </dsp:sp>
    <dsp:sp modelId="{CAC71110-B38C-4E99-876D-22D84450C364}">
      <dsp:nvSpPr>
        <dsp:cNvPr id="0" name=""/>
        <dsp:cNvSpPr/>
      </dsp:nvSpPr>
      <dsp:spPr>
        <a:xfrm>
          <a:off x="0" y="3237386"/>
          <a:ext cx="7248940" cy="82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 Building awareness</a:t>
          </a:r>
        </a:p>
      </dsp:txBody>
      <dsp:txXfrm>
        <a:off x="0" y="3237386"/>
        <a:ext cx="7248940" cy="824218"/>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A1AD5469-04B7-D245-8B0E-813C273D8001}" type="datetimeFigureOut">
              <a:rPr lang="nl-BE"/>
              <a:pPr/>
              <a:t>16/11/2018</a:t>
            </a:fld>
            <a:endParaRPr lang="en-US"/>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3E34D149-4236-C24C-A605-CA7AE6F58777}" type="slidenum">
              <a:rPr/>
              <a:pPr/>
              <a:t>‹#›</a:t>
            </a:fld>
            <a:endParaRPr lang="en-US"/>
          </a:p>
        </p:txBody>
      </p:sp>
    </p:spTree>
    <p:extLst>
      <p:ext uri="{BB962C8B-B14F-4D97-AF65-F5344CB8AC3E}">
        <p14:creationId xmlns:p14="http://schemas.microsoft.com/office/powerpoint/2010/main" val="2691006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1</a:t>
            </a:fld>
            <a:endParaRPr lang="en-GB"/>
          </a:p>
        </p:txBody>
      </p:sp>
    </p:spTree>
    <p:extLst>
      <p:ext uri="{BB962C8B-B14F-4D97-AF65-F5344CB8AC3E}">
        <p14:creationId xmlns:p14="http://schemas.microsoft.com/office/powerpoint/2010/main" val="420745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10</a:t>
            </a:fld>
            <a:endParaRPr lang="en-GB"/>
          </a:p>
        </p:txBody>
      </p:sp>
    </p:spTree>
    <p:extLst>
      <p:ext uri="{BB962C8B-B14F-4D97-AF65-F5344CB8AC3E}">
        <p14:creationId xmlns:p14="http://schemas.microsoft.com/office/powerpoint/2010/main" val="2822179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11</a:t>
            </a:fld>
            <a:endParaRPr lang="en-GB"/>
          </a:p>
        </p:txBody>
      </p:sp>
    </p:spTree>
    <p:extLst>
      <p:ext uri="{BB962C8B-B14F-4D97-AF65-F5344CB8AC3E}">
        <p14:creationId xmlns:p14="http://schemas.microsoft.com/office/powerpoint/2010/main" val="300381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12</a:t>
            </a:fld>
            <a:endParaRPr lang="en-GB"/>
          </a:p>
        </p:txBody>
      </p:sp>
    </p:spTree>
    <p:extLst>
      <p:ext uri="{BB962C8B-B14F-4D97-AF65-F5344CB8AC3E}">
        <p14:creationId xmlns:p14="http://schemas.microsoft.com/office/powerpoint/2010/main" val="21926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&gt; ½ saw large barriers in:</a:t>
            </a:r>
          </a:p>
          <a:p>
            <a:pPr lvl="1"/>
            <a:r>
              <a:rPr lang="en-GB" sz="2800" dirty="0"/>
              <a:t>lack of visible/tangible products</a:t>
            </a:r>
          </a:p>
          <a:p>
            <a:pPr lvl="1"/>
            <a:r>
              <a:rPr lang="en-GB" sz="2800" dirty="0"/>
              <a:t>long time for return on investment </a:t>
            </a:r>
          </a:p>
          <a:p>
            <a:endParaRPr lang="en-GB" dirty="0"/>
          </a:p>
          <a:p>
            <a:r>
              <a:rPr lang="en-GB" dirty="0"/>
              <a:t>difficult to explain their business to investors</a:t>
            </a:r>
          </a:p>
          <a:p>
            <a:r>
              <a:rPr lang="en-GB" dirty="0"/>
              <a:t> </a:t>
            </a:r>
          </a:p>
          <a:p>
            <a:r>
              <a:rPr lang="en-GB" dirty="0"/>
              <a:t>market is not always obvious </a:t>
            </a:r>
          </a:p>
          <a:p>
            <a:r>
              <a:rPr lang="en-GB" dirty="0"/>
              <a:t> BUT many SMEs had found at least one very suitable investor!</a:t>
            </a:r>
          </a:p>
          <a:p>
            <a:endParaRPr lang="en-GB" dirty="0"/>
          </a:p>
        </p:txBody>
      </p:sp>
      <p:sp>
        <p:nvSpPr>
          <p:cNvPr id="4" name="Slide Number Placeholder 3"/>
          <p:cNvSpPr>
            <a:spLocks noGrp="1"/>
          </p:cNvSpPr>
          <p:nvPr>
            <p:ph type="sldNum" sz="quarter" idx="5"/>
          </p:nvPr>
        </p:nvSpPr>
        <p:spPr/>
        <p:txBody>
          <a:bodyPr/>
          <a:lstStyle/>
          <a:p>
            <a:fld id="{3E34D149-4236-C24C-A605-CA7AE6F58777}" type="slidenum">
              <a:rPr lang="en-GB" smtClean="0"/>
              <a:pPr/>
              <a:t>13</a:t>
            </a:fld>
            <a:endParaRPr lang="en-GB"/>
          </a:p>
        </p:txBody>
      </p:sp>
    </p:spTree>
    <p:extLst>
      <p:ext uri="{BB962C8B-B14F-4D97-AF65-F5344CB8AC3E}">
        <p14:creationId xmlns:p14="http://schemas.microsoft.com/office/powerpoint/2010/main" val="427215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14</a:t>
            </a:fld>
            <a:endParaRPr lang="en-GB"/>
          </a:p>
        </p:txBody>
      </p:sp>
    </p:spTree>
    <p:extLst>
      <p:ext uri="{BB962C8B-B14F-4D97-AF65-F5344CB8AC3E}">
        <p14:creationId xmlns:p14="http://schemas.microsoft.com/office/powerpoint/2010/main" val="105193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15</a:t>
            </a:fld>
            <a:endParaRPr lang="en-GB"/>
          </a:p>
        </p:txBody>
      </p:sp>
    </p:spTree>
    <p:extLst>
      <p:ext uri="{BB962C8B-B14F-4D97-AF65-F5344CB8AC3E}">
        <p14:creationId xmlns:p14="http://schemas.microsoft.com/office/powerpoint/2010/main" val="415838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Things are getting better </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2013 there appears to be an overall improvement in the barriers for SME’s development. The mean result in 2013 meant that the identified barriers were causing considerable impacts on SME’s businesses, since then this has dropped to the low-level barrier to business with only 13 individual barriers now scoring over 3, a reduction of over a half. Twelve barriers saw a significant reduction. </a:t>
            </a:r>
          </a:p>
          <a:p>
            <a:endParaRPr lang="en-GB" dirty="0"/>
          </a:p>
        </p:txBody>
      </p:sp>
      <p:sp>
        <p:nvSpPr>
          <p:cNvPr id="4" name="Slide Number Placeholder 3"/>
          <p:cNvSpPr>
            <a:spLocks noGrp="1"/>
          </p:cNvSpPr>
          <p:nvPr>
            <p:ph type="sldNum" sz="quarter" idx="5"/>
          </p:nvPr>
        </p:nvSpPr>
        <p:spPr/>
        <p:txBody>
          <a:bodyPr/>
          <a:lstStyle/>
          <a:p>
            <a:fld id="{3E34D149-4236-C24C-A605-CA7AE6F58777}" type="slidenum">
              <a:rPr lang="en-GB" smtClean="0"/>
              <a:pPr/>
              <a:t>16</a:t>
            </a:fld>
            <a:endParaRPr lang="en-GB"/>
          </a:p>
        </p:txBody>
      </p:sp>
    </p:spTree>
    <p:extLst>
      <p:ext uri="{BB962C8B-B14F-4D97-AF65-F5344CB8AC3E}">
        <p14:creationId xmlns:p14="http://schemas.microsoft.com/office/powerpoint/2010/main" val="2299581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Main European SME barriers now relate to</a:t>
            </a:r>
          </a:p>
          <a:p>
            <a:pPr lvl="1"/>
            <a:r>
              <a:rPr lang="en-US" dirty="0"/>
              <a:t>Market forces</a:t>
            </a:r>
          </a:p>
          <a:p>
            <a:pPr lvl="1"/>
            <a:r>
              <a:rPr lang="en-US" dirty="0"/>
              <a:t>Investor confidence</a:t>
            </a:r>
          </a:p>
          <a:p>
            <a:endParaRPr lang="en-US" dirty="0"/>
          </a:p>
          <a:p>
            <a:endParaRPr lang="en-US" dirty="0"/>
          </a:p>
          <a:p>
            <a:r>
              <a:rPr lang="en-US" dirty="0"/>
              <a:t> Action plan</a:t>
            </a:r>
          </a:p>
          <a:p>
            <a:endParaRPr lang="en-GB" dirty="0"/>
          </a:p>
        </p:txBody>
      </p:sp>
      <p:sp>
        <p:nvSpPr>
          <p:cNvPr id="4" name="Slide Number Placeholder 3"/>
          <p:cNvSpPr>
            <a:spLocks noGrp="1"/>
          </p:cNvSpPr>
          <p:nvPr>
            <p:ph type="sldNum" sz="quarter" idx="5"/>
          </p:nvPr>
        </p:nvSpPr>
        <p:spPr/>
        <p:txBody>
          <a:bodyPr/>
          <a:lstStyle/>
          <a:p>
            <a:fld id="{3E34D149-4236-C24C-A605-CA7AE6F58777}" type="slidenum">
              <a:rPr lang="en-GB" smtClean="0"/>
              <a:pPr/>
              <a:t>17</a:t>
            </a:fld>
            <a:endParaRPr lang="en-GB"/>
          </a:p>
        </p:txBody>
      </p:sp>
    </p:spTree>
    <p:extLst>
      <p:ext uri="{BB962C8B-B14F-4D97-AF65-F5344CB8AC3E}">
        <p14:creationId xmlns:p14="http://schemas.microsoft.com/office/powerpoint/2010/main" val="120532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18</a:t>
            </a:fld>
            <a:endParaRPr lang="en-GB"/>
          </a:p>
        </p:txBody>
      </p:sp>
    </p:spTree>
    <p:extLst>
      <p:ext uri="{BB962C8B-B14F-4D97-AF65-F5344CB8AC3E}">
        <p14:creationId xmlns:p14="http://schemas.microsoft.com/office/powerpoint/2010/main" val="256516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2</a:t>
            </a:fld>
            <a:endParaRPr lang="en-GB"/>
          </a:p>
        </p:txBody>
      </p:sp>
    </p:spTree>
    <p:extLst>
      <p:ext uri="{BB962C8B-B14F-4D97-AF65-F5344CB8AC3E}">
        <p14:creationId xmlns:p14="http://schemas.microsoft.com/office/powerpoint/2010/main" val="365406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3</a:t>
            </a:fld>
            <a:endParaRPr lang="en-GB"/>
          </a:p>
        </p:txBody>
      </p:sp>
    </p:spTree>
    <p:extLst>
      <p:ext uri="{BB962C8B-B14F-4D97-AF65-F5344CB8AC3E}">
        <p14:creationId xmlns:p14="http://schemas.microsoft.com/office/powerpoint/2010/main" val="240396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4</a:t>
            </a:fld>
            <a:endParaRPr lang="en-GB"/>
          </a:p>
        </p:txBody>
      </p:sp>
    </p:spTree>
    <p:extLst>
      <p:ext uri="{BB962C8B-B14F-4D97-AF65-F5344CB8AC3E}">
        <p14:creationId xmlns:p14="http://schemas.microsoft.com/office/powerpoint/2010/main" val="324457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GB" dirty="0"/>
              <a:t> &gt; ½ felt lack of market support or </a:t>
            </a:r>
            <a:br>
              <a:rPr lang="en-GB" dirty="0"/>
            </a:br>
            <a:r>
              <a:rPr lang="en-GB" dirty="0"/>
              <a:t>commercial frameworks was a large barrier</a:t>
            </a:r>
          </a:p>
          <a:p>
            <a:pPr>
              <a:spcBef>
                <a:spcPts val="1800"/>
              </a:spcBef>
            </a:pPr>
            <a:endParaRPr lang="en-GB" dirty="0"/>
          </a:p>
          <a:p>
            <a:pPr>
              <a:spcBef>
                <a:spcPts val="1800"/>
              </a:spcBef>
            </a:pPr>
            <a:r>
              <a:rPr lang="en-GB" dirty="0"/>
              <a:t>incentives, taxation, market supports, product standards and specifications, etc</a:t>
            </a:r>
          </a:p>
          <a:p>
            <a:pPr>
              <a:spcBef>
                <a:spcPts val="1800"/>
              </a:spcBef>
            </a:pPr>
            <a:endParaRPr lang="en-GB" dirty="0"/>
          </a:p>
          <a:p>
            <a:pPr>
              <a:spcBef>
                <a:spcPts val="1800"/>
              </a:spcBef>
            </a:pPr>
            <a:r>
              <a:rPr lang="en-GB" dirty="0"/>
              <a:t>difficult to compete with existing products</a:t>
            </a:r>
          </a:p>
          <a:p>
            <a:pPr lvl="1">
              <a:spcBef>
                <a:spcPts val="1800"/>
              </a:spcBef>
            </a:pPr>
            <a:r>
              <a:rPr lang="en-GB" dirty="0"/>
              <a:t>price &amp; supply chains</a:t>
            </a:r>
          </a:p>
          <a:p>
            <a:endParaRPr lang="en-GB" dirty="0"/>
          </a:p>
        </p:txBody>
      </p:sp>
      <p:sp>
        <p:nvSpPr>
          <p:cNvPr id="4" name="Slide Number Placeholder 3"/>
          <p:cNvSpPr>
            <a:spLocks noGrp="1"/>
          </p:cNvSpPr>
          <p:nvPr>
            <p:ph type="sldNum" sz="quarter" idx="5"/>
          </p:nvPr>
        </p:nvSpPr>
        <p:spPr/>
        <p:txBody>
          <a:bodyPr/>
          <a:lstStyle/>
          <a:p>
            <a:fld id="{3E34D149-4236-C24C-A605-CA7AE6F58777}" type="slidenum">
              <a:rPr lang="en-GB" smtClean="0"/>
              <a:pPr/>
              <a:t>5</a:t>
            </a:fld>
            <a:endParaRPr lang="en-GB"/>
          </a:p>
        </p:txBody>
      </p:sp>
    </p:spTree>
    <p:extLst>
      <p:ext uri="{BB962C8B-B14F-4D97-AF65-F5344CB8AC3E}">
        <p14:creationId xmlns:p14="http://schemas.microsoft.com/office/powerpoint/2010/main" val="167941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6</a:t>
            </a:fld>
            <a:endParaRPr lang="en-GB"/>
          </a:p>
        </p:txBody>
      </p:sp>
    </p:spTree>
    <p:extLst>
      <p:ext uri="{BB962C8B-B14F-4D97-AF65-F5344CB8AC3E}">
        <p14:creationId xmlns:p14="http://schemas.microsoft.com/office/powerpoint/2010/main" val="207467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34D149-4236-C24C-A605-CA7AE6F58777}" type="slidenum">
              <a:rPr lang="en-GB" smtClean="0"/>
              <a:pPr/>
              <a:t>7</a:t>
            </a:fld>
            <a:endParaRPr lang="en-GB"/>
          </a:p>
        </p:txBody>
      </p:sp>
    </p:spTree>
    <p:extLst>
      <p:ext uri="{BB962C8B-B14F-4D97-AF65-F5344CB8AC3E}">
        <p14:creationId xmlns:p14="http://schemas.microsoft.com/office/powerpoint/2010/main" val="236106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GB" dirty="0"/>
              <a:t> &gt; ½ felt lack of market support or </a:t>
            </a:r>
            <a:br>
              <a:rPr lang="en-GB" dirty="0"/>
            </a:br>
            <a:r>
              <a:rPr lang="en-GB" dirty="0"/>
              <a:t>commercial frameworks was a large barrier</a:t>
            </a:r>
          </a:p>
          <a:p>
            <a:pPr>
              <a:spcBef>
                <a:spcPts val="1800"/>
              </a:spcBef>
            </a:pPr>
            <a:endParaRPr lang="en-GB" dirty="0"/>
          </a:p>
          <a:p>
            <a:pPr>
              <a:spcBef>
                <a:spcPts val="1800"/>
              </a:spcBef>
            </a:pPr>
            <a:r>
              <a:rPr lang="en-GB" dirty="0"/>
              <a:t>incentives, taxation, market supports, product standards and specifications, etc</a:t>
            </a:r>
          </a:p>
          <a:p>
            <a:pPr>
              <a:spcBef>
                <a:spcPts val="1800"/>
              </a:spcBef>
            </a:pPr>
            <a:endParaRPr lang="en-GB" dirty="0"/>
          </a:p>
          <a:p>
            <a:pPr>
              <a:spcBef>
                <a:spcPts val="1800"/>
              </a:spcBef>
            </a:pPr>
            <a:r>
              <a:rPr lang="en-GB" dirty="0"/>
              <a:t>difficult to compete with existing products</a:t>
            </a:r>
          </a:p>
          <a:p>
            <a:pPr lvl="1">
              <a:spcBef>
                <a:spcPts val="1800"/>
              </a:spcBef>
            </a:pPr>
            <a:r>
              <a:rPr lang="en-GB" dirty="0"/>
              <a:t>price &amp; supply chains</a:t>
            </a:r>
          </a:p>
          <a:p>
            <a:endParaRPr lang="en-GB" dirty="0"/>
          </a:p>
        </p:txBody>
      </p:sp>
      <p:sp>
        <p:nvSpPr>
          <p:cNvPr id="4" name="Slide Number Placeholder 3"/>
          <p:cNvSpPr>
            <a:spLocks noGrp="1"/>
          </p:cNvSpPr>
          <p:nvPr>
            <p:ph type="sldNum" sz="quarter" idx="5"/>
          </p:nvPr>
        </p:nvSpPr>
        <p:spPr/>
        <p:txBody>
          <a:bodyPr/>
          <a:lstStyle/>
          <a:p>
            <a:fld id="{3E34D149-4236-C24C-A605-CA7AE6F58777}" type="slidenum">
              <a:rPr lang="en-GB" smtClean="0"/>
              <a:pPr/>
              <a:t>8</a:t>
            </a:fld>
            <a:endParaRPr lang="en-GB"/>
          </a:p>
        </p:txBody>
      </p:sp>
    </p:spTree>
    <p:extLst>
      <p:ext uri="{BB962C8B-B14F-4D97-AF65-F5344CB8AC3E}">
        <p14:creationId xmlns:p14="http://schemas.microsoft.com/office/powerpoint/2010/main" val="243104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GB" dirty="0"/>
              <a:t> &gt; ½ felt lack of market support or </a:t>
            </a:r>
            <a:br>
              <a:rPr lang="en-GB" dirty="0"/>
            </a:br>
            <a:r>
              <a:rPr lang="en-GB" dirty="0"/>
              <a:t>commercial frameworks was a large barrier</a:t>
            </a:r>
          </a:p>
          <a:p>
            <a:pPr>
              <a:spcBef>
                <a:spcPts val="1800"/>
              </a:spcBef>
            </a:pPr>
            <a:endParaRPr lang="en-GB" dirty="0"/>
          </a:p>
          <a:p>
            <a:pPr>
              <a:spcBef>
                <a:spcPts val="1800"/>
              </a:spcBef>
            </a:pPr>
            <a:r>
              <a:rPr lang="en-GB" dirty="0"/>
              <a:t>incentives, taxation, market supports, product standards and specifications, etc</a:t>
            </a:r>
          </a:p>
          <a:p>
            <a:pPr>
              <a:spcBef>
                <a:spcPts val="1800"/>
              </a:spcBef>
            </a:pPr>
            <a:endParaRPr lang="en-GB" dirty="0"/>
          </a:p>
          <a:p>
            <a:pPr>
              <a:spcBef>
                <a:spcPts val="1800"/>
              </a:spcBef>
            </a:pPr>
            <a:r>
              <a:rPr lang="en-GB" dirty="0"/>
              <a:t>difficult to compete with existing products</a:t>
            </a:r>
          </a:p>
          <a:p>
            <a:pPr lvl="1">
              <a:spcBef>
                <a:spcPts val="1800"/>
              </a:spcBef>
            </a:pPr>
            <a:r>
              <a:rPr lang="en-GB" dirty="0"/>
              <a:t>price &amp; supply chains</a:t>
            </a:r>
          </a:p>
          <a:p>
            <a:endParaRPr lang="en-GB" dirty="0"/>
          </a:p>
        </p:txBody>
      </p:sp>
      <p:sp>
        <p:nvSpPr>
          <p:cNvPr id="4" name="Slide Number Placeholder 3"/>
          <p:cNvSpPr>
            <a:spLocks noGrp="1"/>
          </p:cNvSpPr>
          <p:nvPr>
            <p:ph type="sldNum" sz="quarter" idx="5"/>
          </p:nvPr>
        </p:nvSpPr>
        <p:spPr/>
        <p:txBody>
          <a:bodyPr/>
          <a:lstStyle/>
          <a:p>
            <a:fld id="{3E34D149-4236-C24C-A605-CA7AE6F58777}" type="slidenum">
              <a:rPr lang="en-GB" smtClean="0"/>
              <a:pPr/>
              <a:t>9</a:t>
            </a:fld>
            <a:endParaRPr lang="en-GB"/>
          </a:p>
        </p:txBody>
      </p:sp>
    </p:spTree>
    <p:extLst>
      <p:ext uri="{BB962C8B-B14F-4D97-AF65-F5344CB8AC3E}">
        <p14:creationId xmlns:p14="http://schemas.microsoft.com/office/powerpoint/2010/main" val="3964177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R-Titeldia-1">
    <p:spTree>
      <p:nvGrpSpPr>
        <p:cNvPr id="1" name=""/>
        <p:cNvGrpSpPr/>
        <p:nvPr/>
      </p:nvGrpSpPr>
      <p:grpSpPr>
        <a:xfrm>
          <a:off x="0" y="0"/>
          <a:ext cx="0" cy="0"/>
          <a:chOff x="0" y="0"/>
          <a:chExt cx="0" cy="0"/>
        </a:xfrm>
      </p:grpSpPr>
      <p:sp>
        <p:nvSpPr>
          <p:cNvPr id="2" name="Title 1"/>
          <p:cNvSpPr>
            <a:spLocks noGrp="1"/>
          </p:cNvSpPr>
          <p:nvPr>
            <p:ph type="ctrTitle"/>
          </p:nvPr>
        </p:nvSpPr>
        <p:spPr>
          <a:xfrm>
            <a:off x="839807" y="2130426"/>
            <a:ext cx="7449024" cy="1261884"/>
          </a:xfrm>
        </p:spPr>
        <p:txBody>
          <a:bodyPr anchor="t" anchorCtr="0">
            <a:normAutofit/>
          </a:bodyPr>
          <a:lstStyle>
            <a:lvl1pPr algn="r">
              <a:defRPr sz="3800" b="1" i="0">
                <a:solidFill>
                  <a:schemeClr val="tx1"/>
                </a:solidFill>
              </a:defRPr>
            </a:lvl1pPr>
          </a:lstStyle>
          <a:p>
            <a:r>
              <a:rPr lang="nl-BE" dirty="0"/>
              <a:t>Titelstijl van model bewerken</a:t>
            </a:r>
            <a:endParaRPr lang="en-US" dirty="0"/>
          </a:p>
        </p:txBody>
      </p:sp>
      <p:pic>
        <p:nvPicPr>
          <p:cNvPr id="8" name="Afbeelding 7" descr="logo-Interre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851" y="574042"/>
            <a:ext cx="3236976" cy="1402080"/>
          </a:xfrm>
          <a:prstGeom prst="rect">
            <a:avLst/>
          </a:prstGeom>
        </p:spPr>
      </p:pic>
    </p:spTree>
    <p:extLst>
      <p:ext uri="{BB962C8B-B14F-4D97-AF65-F5344CB8AC3E}">
        <p14:creationId xmlns:p14="http://schemas.microsoft.com/office/powerpoint/2010/main" val="69943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R-Innovation">
    <p:bg>
      <p:bgPr>
        <a:solidFill>
          <a:schemeClr val="accent4"/>
        </a:solidFill>
        <a:effectLst/>
      </p:bgPr>
    </p:bg>
    <p:spTree>
      <p:nvGrpSpPr>
        <p:cNvPr id="1" name=""/>
        <p:cNvGrpSpPr/>
        <p:nvPr/>
      </p:nvGrpSpPr>
      <p:grpSpPr>
        <a:xfrm>
          <a:off x="0" y="0"/>
          <a:ext cx="0" cy="0"/>
          <a:chOff x="0" y="0"/>
          <a:chExt cx="0" cy="0"/>
        </a:xfrm>
      </p:grpSpPr>
      <p:sp>
        <p:nvSpPr>
          <p:cNvPr id="6" name="Rechthoek 5"/>
          <p:cNvSpPr/>
          <p:nvPr userDrawn="1"/>
        </p:nvSpPr>
        <p:spPr>
          <a:xfrm>
            <a:off x="4304120" y="628211"/>
            <a:ext cx="6565347" cy="1368000"/>
          </a:xfrm>
          <a:prstGeom prst="rect">
            <a:avLst/>
          </a:prstGeom>
          <a:solidFill>
            <a:schemeClr val="bg1"/>
          </a:solidFill>
          <a:ln>
            <a:noFill/>
          </a:ln>
          <a:effectLst/>
          <a:scene3d>
            <a:camera prst="orthographicFront">
              <a:rot lat="0" lon="0" rev="189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 </a:t>
            </a:r>
          </a:p>
        </p:txBody>
      </p:sp>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9513" y="1057353"/>
            <a:ext cx="2121408" cy="938784"/>
          </a:xfrm>
          <a:prstGeom prst="rect">
            <a:avLst/>
          </a:prstGeom>
          <a:scene3d>
            <a:camera prst="orthographicFront">
              <a:rot lat="0" lon="0" rev="18900000"/>
            </a:camera>
            <a:lightRig rig="threePt" dir="t"/>
          </a:scene3d>
        </p:spPr>
      </p:pic>
      <p:pic>
        <p:nvPicPr>
          <p:cNvPr id="7" name="Afbeelding 6" descr="yellow-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9200" y="1022400"/>
            <a:ext cx="3096768" cy="3096768"/>
          </a:xfrm>
          <a:prstGeom prst="rect">
            <a:avLst/>
          </a:prstGeom>
        </p:spPr>
      </p:pic>
      <p:sp>
        <p:nvSpPr>
          <p:cNvPr id="11" name="Tijdelijke aanduiding voor tekst 10"/>
          <p:cNvSpPr>
            <a:spLocks noGrp="1"/>
          </p:cNvSpPr>
          <p:nvPr>
            <p:ph type="body" sz="quarter" idx="10"/>
          </p:nvPr>
        </p:nvSpPr>
        <p:spPr>
          <a:xfrm>
            <a:off x="839807" y="4479302"/>
            <a:ext cx="7449023" cy="677107"/>
          </a:xfrm>
        </p:spPr>
        <p:txBody>
          <a:bodyPr>
            <a:noAutofit/>
          </a:bodyPr>
          <a:lstStyle>
            <a:lvl1pPr marL="0" indent="0" algn="ctr">
              <a:spcBef>
                <a:spcPts val="0"/>
              </a:spcBef>
              <a:buNone/>
              <a:defRPr sz="3800" b="1" i="0">
                <a:solidFill>
                  <a:schemeClr val="bg1"/>
                </a:solidFill>
              </a:defRPr>
            </a:lvl1pPr>
          </a:lstStyle>
          <a:p>
            <a:pPr lvl="0"/>
            <a:endParaRPr lang="nl-NL" dirty="0"/>
          </a:p>
        </p:txBody>
      </p:sp>
    </p:spTree>
    <p:extLst>
      <p:ext uri="{BB962C8B-B14F-4D97-AF65-F5344CB8AC3E}">
        <p14:creationId xmlns:p14="http://schemas.microsoft.com/office/powerpoint/2010/main" val="77223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R-LowCarbon">
    <p:bg>
      <p:bgPr>
        <a:solidFill>
          <a:schemeClr val="accent5"/>
        </a:solidFill>
        <a:effectLst/>
      </p:bgPr>
    </p:bg>
    <p:spTree>
      <p:nvGrpSpPr>
        <p:cNvPr id="1" name=""/>
        <p:cNvGrpSpPr/>
        <p:nvPr/>
      </p:nvGrpSpPr>
      <p:grpSpPr>
        <a:xfrm>
          <a:off x="0" y="0"/>
          <a:ext cx="0" cy="0"/>
          <a:chOff x="0" y="0"/>
          <a:chExt cx="0" cy="0"/>
        </a:xfrm>
      </p:grpSpPr>
      <p:sp>
        <p:nvSpPr>
          <p:cNvPr id="6" name="Rechthoek 5"/>
          <p:cNvSpPr/>
          <p:nvPr userDrawn="1"/>
        </p:nvSpPr>
        <p:spPr>
          <a:xfrm>
            <a:off x="4304120" y="628211"/>
            <a:ext cx="6565347" cy="1368000"/>
          </a:xfrm>
          <a:prstGeom prst="rect">
            <a:avLst/>
          </a:prstGeom>
          <a:solidFill>
            <a:schemeClr val="bg1"/>
          </a:solidFill>
          <a:ln>
            <a:noFill/>
          </a:ln>
          <a:effectLst/>
          <a:scene3d>
            <a:camera prst="orthographicFront">
              <a:rot lat="0" lon="0" rev="189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 </a:t>
            </a:r>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9200" y="1058976"/>
            <a:ext cx="3096768" cy="3023616"/>
          </a:xfrm>
          <a:prstGeom prst="rect">
            <a:avLst/>
          </a:prstGeom>
        </p:spPr>
      </p:pic>
      <p:sp>
        <p:nvSpPr>
          <p:cNvPr id="11" name="Tijdelijke aanduiding voor tekst 10"/>
          <p:cNvSpPr>
            <a:spLocks noGrp="1"/>
          </p:cNvSpPr>
          <p:nvPr>
            <p:ph type="body" sz="quarter" idx="10"/>
          </p:nvPr>
        </p:nvSpPr>
        <p:spPr>
          <a:xfrm>
            <a:off x="839807" y="4479302"/>
            <a:ext cx="7449023" cy="677107"/>
          </a:xfrm>
        </p:spPr>
        <p:txBody>
          <a:bodyPr>
            <a:noAutofit/>
          </a:bodyPr>
          <a:lstStyle>
            <a:lvl1pPr marL="0" indent="0" algn="ctr">
              <a:spcBef>
                <a:spcPts val="0"/>
              </a:spcBef>
              <a:buNone/>
              <a:defRPr sz="3800" b="1" i="0">
                <a:solidFill>
                  <a:schemeClr val="bg1"/>
                </a:solidFill>
              </a:defRPr>
            </a:lvl1pPr>
          </a:lstStyle>
          <a:p>
            <a:pPr lvl="0"/>
            <a:endParaRPr lang="nl-NL" dirty="0"/>
          </a:p>
        </p:txBody>
      </p:sp>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9513" y="1057353"/>
            <a:ext cx="2121408" cy="938784"/>
          </a:xfrm>
          <a:prstGeom prst="rect">
            <a:avLst/>
          </a:prstGeom>
          <a:scene3d>
            <a:camera prst="orthographicFront">
              <a:rot lat="0" lon="0" rev="18900000"/>
            </a:camera>
            <a:lightRig rig="threePt" dir="t"/>
          </a:scene3d>
        </p:spPr>
      </p:pic>
    </p:spTree>
    <p:extLst>
      <p:ext uri="{BB962C8B-B14F-4D97-AF65-F5344CB8AC3E}">
        <p14:creationId xmlns:p14="http://schemas.microsoft.com/office/powerpoint/2010/main" val="426731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R-Efficiency">
    <p:bg>
      <p:bgPr>
        <a:solidFill>
          <a:schemeClr val="accent6"/>
        </a:solidFill>
        <a:effectLst/>
      </p:bgPr>
    </p:bg>
    <p:spTree>
      <p:nvGrpSpPr>
        <p:cNvPr id="1" name=""/>
        <p:cNvGrpSpPr/>
        <p:nvPr/>
      </p:nvGrpSpPr>
      <p:grpSpPr>
        <a:xfrm>
          <a:off x="0" y="0"/>
          <a:ext cx="0" cy="0"/>
          <a:chOff x="0" y="0"/>
          <a:chExt cx="0" cy="0"/>
        </a:xfrm>
      </p:grpSpPr>
      <p:sp>
        <p:nvSpPr>
          <p:cNvPr id="6" name="Rechthoek 5"/>
          <p:cNvSpPr/>
          <p:nvPr userDrawn="1"/>
        </p:nvSpPr>
        <p:spPr>
          <a:xfrm>
            <a:off x="4304120" y="628211"/>
            <a:ext cx="6565347" cy="1368000"/>
          </a:xfrm>
          <a:prstGeom prst="rect">
            <a:avLst/>
          </a:prstGeom>
          <a:solidFill>
            <a:schemeClr val="bg1"/>
          </a:solidFill>
          <a:ln>
            <a:noFill/>
          </a:ln>
          <a:effectLst/>
          <a:scene3d>
            <a:camera prst="orthographicFront">
              <a:rot lat="0" lon="0" rev="189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 </a:t>
            </a:r>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5776" y="1058976"/>
            <a:ext cx="3023616" cy="3023616"/>
          </a:xfrm>
          <a:prstGeom prst="rect">
            <a:avLst/>
          </a:prstGeom>
        </p:spPr>
      </p:pic>
      <p:sp>
        <p:nvSpPr>
          <p:cNvPr id="11" name="Tijdelijke aanduiding voor tekst 10"/>
          <p:cNvSpPr>
            <a:spLocks noGrp="1"/>
          </p:cNvSpPr>
          <p:nvPr>
            <p:ph type="body" sz="quarter" idx="10"/>
          </p:nvPr>
        </p:nvSpPr>
        <p:spPr>
          <a:xfrm>
            <a:off x="839807" y="4479302"/>
            <a:ext cx="7449023" cy="677107"/>
          </a:xfrm>
        </p:spPr>
        <p:txBody>
          <a:bodyPr>
            <a:noAutofit/>
          </a:bodyPr>
          <a:lstStyle>
            <a:lvl1pPr marL="0" indent="0" algn="ctr">
              <a:spcBef>
                <a:spcPts val="0"/>
              </a:spcBef>
              <a:buNone/>
              <a:defRPr sz="3800" b="1" i="0">
                <a:solidFill>
                  <a:schemeClr val="bg1"/>
                </a:solidFill>
              </a:defRPr>
            </a:lvl1pPr>
          </a:lstStyle>
          <a:p>
            <a:pPr lvl="0"/>
            <a:endParaRPr lang="nl-NL" dirty="0"/>
          </a:p>
        </p:txBody>
      </p:sp>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9513" y="1057353"/>
            <a:ext cx="2121408" cy="938784"/>
          </a:xfrm>
          <a:prstGeom prst="rect">
            <a:avLst/>
          </a:prstGeom>
          <a:scene3d>
            <a:camera prst="orthographicFront">
              <a:rot lat="0" lon="0" rev="18900000"/>
            </a:camera>
            <a:lightRig rig="threePt" dir="t"/>
          </a:scene3d>
        </p:spPr>
      </p:pic>
    </p:spTree>
    <p:extLst>
      <p:ext uri="{BB962C8B-B14F-4D97-AF65-F5344CB8AC3E}">
        <p14:creationId xmlns:p14="http://schemas.microsoft.com/office/powerpoint/2010/main" val="310616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R-Grafiek">
    <p:spTree>
      <p:nvGrpSpPr>
        <p:cNvPr id="1" name=""/>
        <p:cNvGrpSpPr/>
        <p:nvPr/>
      </p:nvGrpSpPr>
      <p:grpSpPr>
        <a:xfrm>
          <a:off x="0" y="0"/>
          <a:ext cx="0" cy="0"/>
          <a:chOff x="0" y="0"/>
          <a:chExt cx="0" cy="0"/>
        </a:xfrm>
      </p:grpSpPr>
      <p:sp>
        <p:nvSpPr>
          <p:cNvPr id="2" name="Title 1"/>
          <p:cNvSpPr>
            <a:spLocks noGrp="1"/>
          </p:cNvSpPr>
          <p:nvPr>
            <p:ph type="title"/>
          </p:nvPr>
        </p:nvSpPr>
        <p:spPr>
          <a:xfrm>
            <a:off x="839808" y="548287"/>
            <a:ext cx="4055913" cy="707886"/>
          </a:xfrm>
        </p:spPr>
        <p:txBody>
          <a:bodyPr anchor="t" anchorCtr="0">
            <a:noAutofit/>
          </a:bodyPr>
          <a:lstStyle>
            <a:lvl1pPr algn="l">
              <a:defRPr sz="2000" b="1" i="0"/>
            </a:lvl1pPr>
          </a:lstStyle>
          <a:p>
            <a:r>
              <a:rPr lang="nl-BE" dirty="0"/>
              <a:t>Titelstijl van model bewerken</a:t>
            </a:r>
            <a:endParaRPr lang="en-US" dirty="0"/>
          </a:p>
        </p:txBody>
      </p:sp>
      <p:pic>
        <p:nvPicPr>
          <p:cNvPr id="8" name="Afbeelding 7" descr="logo-Interre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2365" y="574821"/>
            <a:ext cx="2267712" cy="1005840"/>
          </a:xfrm>
          <a:prstGeom prst="rect">
            <a:avLst/>
          </a:prstGeom>
        </p:spPr>
      </p:pic>
      <p:sp>
        <p:nvSpPr>
          <p:cNvPr id="4" name="Tijdelijke aanduiding voor grafiek 3"/>
          <p:cNvSpPr>
            <a:spLocks noGrp="1"/>
          </p:cNvSpPr>
          <p:nvPr>
            <p:ph type="chart" sz="quarter" idx="10"/>
          </p:nvPr>
        </p:nvSpPr>
        <p:spPr>
          <a:xfrm>
            <a:off x="961200" y="1609200"/>
            <a:ext cx="6840000" cy="4572000"/>
          </a:xfrm>
        </p:spPr>
        <p:txBody>
          <a:bodyPr/>
          <a:lstStyle/>
          <a:p>
            <a:endParaRPr lang="nl-NL"/>
          </a:p>
        </p:txBody>
      </p:sp>
    </p:spTree>
    <p:extLst>
      <p:ext uri="{BB962C8B-B14F-4D97-AF65-F5344CB8AC3E}">
        <p14:creationId xmlns:p14="http://schemas.microsoft.com/office/powerpoint/2010/main" val="228792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R-Titel+blanco">
    <p:spTree>
      <p:nvGrpSpPr>
        <p:cNvPr id="1" name=""/>
        <p:cNvGrpSpPr/>
        <p:nvPr/>
      </p:nvGrpSpPr>
      <p:grpSpPr>
        <a:xfrm>
          <a:off x="0" y="0"/>
          <a:ext cx="0" cy="0"/>
          <a:chOff x="0" y="0"/>
          <a:chExt cx="0" cy="0"/>
        </a:xfrm>
      </p:grpSpPr>
      <p:sp>
        <p:nvSpPr>
          <p:cNvPr id="2" name="Title 1"/>
          <p:cNvSpPr>
            <a:spLocks noGrp="1"/>
          </p:cNvSpPr>
          <p:nvPr>
            <p:ph type="title"/>
          </p:nvPr>
        </p:nvSpPr>
        <p:spPr>
          <a:xfrm>
            <a:off x="839808" y="548287"/>
            <a:ext cx="4055913" cy="707886"/>
          </a:xfrm>
        </p:spPr>
        <p:txBody>
          <a:bodyPr anchor="t" anchorCtr="0">
            <a:noAutofit/>
          </a:bodyPr>
          <a:lstStyle>
            <a:lvl1pPr algn="l">
              <a:defRPr sz="2000" b="1" i="0"/>
            </a:lvl1pPr>
          </a:lstStyle>
          <a:p>
            <a:r>
              <a:rPr lang="nl-BE" dirty="0"/>
              <a:t>Titelstijl van model bewerken</a:t>
            </a:r>
            <a:endParaRPr lang="en-US" dirty="0"/>
          </a:p>
        </p:txBody>
      </p:sp>
      <p:pic>
        <p:nvPicPr>
          <p:cNvPr id="8" name="Afbeelding 7" descr="logo-Interre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2365" y="574821"/>
            <a:ext cx="2267712" cy="1005840"/>
          </a:xfrm>
          <a:prstGeom prst="rect">
            <a:avLst/>
          </a:prstGeom>
        </p:spPr>
      </p:pic>
    </p:spTree>
    <p:extLst>
      <p:ext uri="{BB962C8B-B14F-4D97-AF65-F5344CB8AC3E}">
        <p14:creationId xmlns:p14="http://schemas.microsoft.com/office/powerpoint/2010/main" val="645795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R-Blanco">
    <p:spTree>
      <p:nvGrpSpPr>
        <p:cNvPr id="1" name=""/>
        <p:cNvGrpSpPr/>
        <p:nvPr/>
      </p:nvGrpSpPr>
      <p:grpSpPr>
        <a:xfrm>
          <a:off x="0" y="0"/>
          <a:ext cx="0" cy="0"/>
          <a:chOff x="0" y="0"/>
          <a:chExt cx="0" cy="0"/>
        </a:xfrm>
      </p:grpSpPr>
      <p:pic>
        <p:nvPicPr>
          <p:cNvPr id="8" name="Afbeelding 7" descr="logo-Interre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2365" y="574821"/>
            <a:ext cx="2267712" cy="1005840"/>
          </a:xfrm>
          <a:prstGeom prst="rect">
            <a:avLst/>
          </a:prstGeom>
        </p:spPr>
      </p:pic>
    </p:spTree>
    <p:extLst>
      <p:ext uri="{BB962C8B-B14F-4D97-AF65-F5344CB8AC3E}">
        <p14:creationId xmlns:p14="http://schemas.microsoft.com/office/powerpoint/2010/main" val="277974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R-Titeldia-2">
    <p:spTree>
      <p:nvGrpSpPr>
        <p:cNvPr id="1" name=""/>
        <p:cNvGrpSpPr/>
        <p:nvPr/>
      </p:nvGrpSpPr>
      <p:grpSpPr>
        <a:xfrm>
          <a:off x="0" y="0"/>
          <a:ext cx="0" cy="0"/>
          <a:chOff x="0" y="0"/>
          <a:chExt cx="0" cy="0"/>
        </a:xfrm>
      </p:grpSpPr>
      <p:sp>
        <p:nvSpPr>
          <p:cNvPr id="2" name="Title 1"/>
          <p:cNvSpPr>
            <a:spLocks noGrp="1"/>
          </p:cNvSpPr>
          <p:nvPr>
            <p:ph type="ctrTitle"/>
          </p:nvPr>
        </p:nvSpPr>
        <p:spPr>
          <a:xfrm>
            <a:off x="839807" y="2130426"/>
            <a:ext cx="7449024" cy="1261884"/>
          </a:xfrm>
        </p:spPr>
        <p:txBody>
          <a:bodyPr anchor="t" anchorCtr="0">
            <a:normAutofit/>
          </a:bodyPr>
          <a:lstStyle>
            <a:lvl1pPr algn="r">
              <a:defRPr sz="3800" b="1" i="0">
                <a:solidFill>
                  <a:schemeClr val="tx1"/>
                </a:solidFill>
              </a:defRPr>
            </a:lvl1pPr>
          </a:lstStyle>
          <a:p>
            <a:r>
              <a:rPr lang="nl-BE" dirty="0"/>
              <a:t>Titelstijl van model bewerken</a:t>
            </a:r>
            <a:endParaRPr lang="en-US" dirty="0"/>
          </a:p>
        </p:txBody>
      </p:sp>
      <p:pic>
        <p:nvPicPr>
          <p:cNvPr id="4" name="Afbeelding 3" descr="logo-Interre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2365" y="574821"/>
            <a:ext cx="2267712" cy="1005840"/>
          </a:xfrm>
          <a:prstGeom prst="rect">
            <a:avLst/>
          </a:prstGeom>
        </p:spPr>
      </p:pic>
    </p:spTree>
    <p:extLst>
      <p:ext uri="{BB962C8B-B14F-4D97-AF65-F5344CB8AC3E}">
        <p14:creationId xmlns:p14="http://schemas.microsoft.com/office/powerpoint/2010/main" val="4303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R-Voorstelling">
    <p:spTree>
      <p:nvGrpSpPr>
        <p:cNvPr id="1" name=""/>
        <p:cNvGrpSpPr/>
        <p:nvPr/>
      </p:nvGrpSpPr>
      <p:grpSpPr>
        <a:xfrm>
          <a:off x="0" y="0"/>
          <a:ext cx="0" cy="0"/>
          <a:chOff x="0" y="0"/>
          <a:chExt cx="0" cy="0"/>
        </a:xfrm>
      </p:grpSpPr>
      <p:sp>
        <p:nvSpPr>
          <p:cNvPr id="2" name="Title 1"/>
          <p:cNvSpPr>
            <a:spLocks noGrp="1"/>
          </p:cNvSpPr>
          <p:nvPr>
            <p:ph type="ctrTitle"/>
          </p:nvPr>
        </p:nvSpPr>
        <p:spPr>
          <a:xfrm>
            <a:off x="839807" y="2130426"/>
            <a:ext cx="7449024" cy="572365"/>
          </a:xfrm>
        </p:spPr>
        <p:txBody>
          <a:bodyPr anchor="t" anchorCtr="0">
            <a:noAutofit/>
          </a:bodyPr>
          <a:lstStyle>
            <a:lvl1pPr algn="r">
              <a:defRPr sz="3800" b="1" i="0">
                <a:solidFill>
                  <a:schemeClr val="tx1"/>
                </a:solidFill>
              </a:defRPr>
            </a:lvl1pPr>
          </a:lstStyle>
          <a:p>
            <a:r>
              <a:rPr lang="nl-BE" dirty="0"/>
              <a:t>Titelstijl van model bewerken</a:t>
            </a:r>
            <a:endParaRPr lang="en-US" dirty="0"/>
          </a:p>
        </p:txBody>
      </p:sp>
      <p:pic>
        <p:nvPicPr>
          <p:cNvPr id="8" name="Afbeelding 7" descr="logo-Interre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851" y="574042"/>
            <a:ext cx="3236976" cy="1402080"/>
          </a:xfrm>
          <a:prstGeom prst="rect">
            <a:avLst/>
          </a:prstGeom>
        </p:spPr>
      </p:pic>
      <p:sp>
        <p:nvSpPr>
          <p:cNvPr id="4" name="Text Placeholder 2"/>
          <p:cNvSpPr>
            <a:spLocks noGrp="1"/>
          </p:cNvSpPr>
          <p:nvPr>
            <p:ph type="body" idx="1"/>
          </p:nvPr>
        </p:nvSpPr>
        <p:spPr>
          <a:xfrm>
            <a:off x="839808" y="2702791"/>
            <a:ext cx="7449024" cy="709897"/>
          </a:xfrm>
        </p:spPr>
        <p:txBody>
          <a:bodyPr anchor="t" anchorCtr="0">
            <a:noAutofit/>
          </a:bodyPr>
          <a:lstStyle>
            <a:lvl1pPr marL="0" indent="0" algn="r">
              <a:buNone/>
              <a:defRPr sz="2800" b="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dirty="0"/>
              <a:t>Klik om de tekststijl van het model te bewerken</a:t>
            </a:r>
          </a:p>
        </p:txBody>
      </p:sp>
      <p:sp>
        <p:nvSpPr>
          <p:cNvPr id="6" name="Tijdelijke aanduiding voor tekst 5"/>
          <p:cNvSpPr>
            <a:spLocks noGrp="1"/>
          </p:cNvSpPr>
          <p:nvPr>
            <p:ph type="body" sz="quarter" idx="10"/>
          </p:nvPr>
        </p:nvSpPr>
        <p:spPr>
          <a:xfrm>
            <a:off x="847851" y="3705850"/>
            <a:ext cx="7440981" cy="690278"/>
          </a:xfrm>
        </p:spPr>
        <p:txBody>
          <a:bodyPr>
            <a:noAutofit/>
          </a:bodyPr>
          <a:lstStyle>
            <a:lvl1pPr marL="0" indent="0" algn="r">
              <a:buNone/>
              <a:defRPr/>
            </a:lvl1pPr>
          </a:lstStyle>
          <a:p>
            <a:pPr lvl="0"/>
            <a:endParaRPr lang="nl-NL" dirty="0"/>
          </a:p>
        </p:txBody>
      </p:sp>
    </p:spTree>
    <p:extLst>
      <p:ext uri="{BB962C8B-B14F-4D97-AF65-F5344CB8AC3E}">
        <p14:creationId xmlns:p14="http://schemas.microsoft.com/office/powerpoint/2010/main" val="231543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R-Titel+Tekst">
    <p:spTree>
      <p:nvGrpSpPr>
        <p:cNvPr id="1" name=""/>
        <p:cNvGrpSpPr/>
        <p:nvPr/>
      </p:nvGrpSpPr>
      <p:grpSpPr>
        <a:xfrm>
          <a:off x="0" y="0"/>
          <a:ext cx="0" cy="0"/>
          <a:chOff x="0" y="0"/>
          <a:chExt cx="0" cy="0"/>
        </a:xfrm>
      </p:grpSpPr>
      <p:sp>
        <p:nvSpPr>
          <p:cNvPr id="2" name="Title 1"/>
          <p:cNvSpPr>
            <a:spLocks noGrp="1"/>
          </p:cNvSpPr>
          <p:nvPr>
            <p:ph type="title"/>
          </p:nvPr>
        </p:nvSpPr>
        <p:spPr>
          <a:xfrm>
            <a:off x="839806" y="2130425"/>
            <a:ext cx="7449024" cy="624498"/>
          </a:xfrm>
        </p:spPr>
        <p:txBody>
          <a:bodyPr anchor="t" anchorCtr="0">
            <a:noAutofit/>
          </a:bodyPr>
          <a:lstStyle>
            <a:lvl1pPr algn="l">
              <a:defRPr sz="2800" b="1" i="0"/>
            </a:lvl1pPr>
          </a:lstStyle>
          <a:p>
            <a:r>
              <a:rPr lang="nl-BE"/>
              <a:t>Titelstijl van model bewerken</a:t>
            </a:r>
            <a:endParaRPr lang="en-US"/>
          </a:p>
        </p:txBody>
      </p:sp>
      <p:pic>
        <p:nvPicPr>
          <p:cNvPr id="8" name="Afbeelding 7" descr="logo-Interre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2365" y="574821"/>
            <a:ext cx="2267712" cy="1005840"/>
          </a:xfrm>
          <a:prstGeom prst="rect">
            <a:avLst/>
          </a:prstGeom>
        </p:spPr>
      </p:pic>
      <p:sp>
        <p:nvSpPr>
          <p:cNvPr id="12" name="Tijdelijke aanduiding voor tekst 10"/>
          <p:cNvSpPr>
            <a:spLocks noGrp="1"/>
          </p:cNvSpPr>
          <p:nvPr>
            <p:ph type="body" sz="quarter" idx="10"/>
          </p:nvPr>
        </p:nvSpPr>
        <p:spPr>
          <a:xfrm>
            <a:off x="839788" y="3132666"/>
            <a:ext cx="7449042" cy="2260191"/>
          </a:xfrm>
        </p:spPr>
        <p:txBody>
          <a:bodyPr>
            <a:normAutofit/>
          </a:bodyPr>
          <a:lstStyle>
            <a:lvl1pPr marL="0" indent="0">
              <a:spcBef>
                <a:spcPts val="0"/>
              </a:spcBef>
              <a:buNone/>
              <a:defRPr sz="2800"/>
            </a:lvl1pPr>
          </a:lstStyle>
          <a:p>
            <a:pPr lvl="0"/>
            <a:endParaRPr lang="nl-NL" dirty="0"/>
          </a:p>
        </p:txBody>
      </p:sp>
    </p:spTree>
    <p:extLst>
      <p:ext uri="{BB962C8B-B14F-4D97-AF65-F5344CB8AC3E}">
        <p14:creationId xmlns:p14="http://schemas.microsoft.com/office/powerpoint/2010/main" val="211252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R-Q&amp;A">
    <p:spTree>
      <p:nvGrpSpPr>
        <p:cNvPr id="1" name=""/>
        <p:cNvGrpSpPr/>
        <p:nvPr/>
      </p:nvGrpSpPr>
      <p:grpSpPr>
        <a:xfrm>
          <a:off x="0" y="0"/>
          <a:ext cx="0" cy="0"/>
          <a:chOff x="0" y="0"/>
          <a:chExt cx="0" cy="0"/>
        </a:xfrm>
      </p:grpSpPr>
      <p:pic>
        <p:nvPicPr>
          <p:cNvPr id="8" name="Afbeelding 7" descr="logo-Interre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2365" y="574821"/>
            <a:ext cx="2267712" cy="1005840"/>
          </a:xfrm>
          <a:prstGeom prst="rect">
            <a:avLst/>
          </a:prstGeom>
        </p:spPr>
      </p:pic>
      <p:sp>
        <p:nvSpPr>
          <p:cNvPr id="3" name="Tekstvak 2"/>
          <p:cNvSpPr txBox="1"/>
          <p:nvPr userDrawn="1"/>
        </p:nvSpPr>
        <p:spPr>
          <a:xfrm>
            <a:off x="657784" y="6488"/>
            <a:ext cx="4342173" cy="2323713"/>
          </a:xfrm>
          <a:prstGeom prst="rect">
            <a:avLst/>
          </a:prstGeom>
          <a:noFill/>
        </p:spPr>
        <p:txBody>
          <a:bodyPr wrap="none" rtlCol="0">
            <a:spAutoFit/>
          </a:bodyPr>
          <a:lstStyle/>
          <a:p>
            <a:r>
              <a:rPr lang="nl-NL" sz="14500" b="1" i="0" baseline="0" dirty="0">
                <a:latin typeface="+mj-lt"/>
              </a:rPr>
              <a:t>Q&amp;A</a:t>
            </a:r>
          </a:p>
        </p:txBody>
      </p:sp>
      <p:sp>
        <p:nvSpPr>
          <p:cNvPr id="9" name="Tijdelijke aanduiding voor tekst 10"/>
          <p:cNvSpPr>
            <a:spLocks noGrp="1"/>
          </p:cNvSpPr>
          <p:nvPr>
            <p:ph type="body" sz="quarter" idx="10"/>
          </p:nvPr>
        </p:nvSpPr>
        <p:spPr>
          <a:xfrm>
            <a:off x="839788" y="3328056"/>
            <a:ext cx="7449042" cy="1439329"/>
          </a:xfrm>
        </p:spPr>
        <p:txBody>
          <a:bodyPr>
            <a:normAutofit/>
          </a:bodyPr>
          <a:lstStyle>
            <a:lvl1pPr marL="0" indent="0">
              <a:spcBef>
                <a:spcPts val="0"/>
              </a:spcBef>
              <a:buNone/>
              <a:defRPr sz="3200"/>
            </a:lvl1pPr>
          </a:lstStyle>
          <a:p>
            <a:pPr lvl="0"/>
            <a:endParaRPr lang="nl-NL" dirty="0"/>
          </a:p>
        </p:txBody>
      </p:sp>
    </p:spTree>
    <p:extLst>
      <p:ext uri="{BB962C8B-B14F-4D97-AF65-F5344CB8AC3E}">
        <p14:creationId xmlns:p14="http://schemas.microsoft.com/office/powerpoint/2010/main" val="414832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R-ThankYou">
    <p:spTree>
      <p:nvGrpSpPr>
        <p:cNvPr id="1" name=""/>
        <p:cNvGrpSpPr/>
        <p:nvPr/>
      </p:nvGrpSpPr>
      <p:grpSpPr>
        <a:xfrm>
          <a:off x="0" y="0"/>
          <a:ext cx="0" cy="0"/>
          <a:chOff x="0" y="0"/>
          <a:chExt cx="0" cy="0"/>
        </a:xfrm>
      </p:grpSpPr>
      <p:pic>
        <p:nvPicPr>
          <p:cNvPr id="2" name="Afbeelding 1" descr="logo-Interreg-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039" y="1647088"/>
            <a:ext cx="7485888" cy="3236976"/>
          </a:xfrm>
          <a:prstGeom prst="rect">
            <a:avLst/>
          </a:prstGeom>
        </p:spPr>
      </p:pic>
      <p:sp>
        <p:nvSpPr>
          <p:cNvPr id="9" name="Tijdelijke aanduiding voor tekst 10"/>
          <p:cNvSpPr>
            <a:spLocks noGrp="1"/>
          </p:cNvSpPr>
          <p:nvPr>
            <p:ph type="body" sz="quarter" idx="10"/>
          </p:nvPr>
        </p:nvSpPr>
        <p:spPr>
          <a:xfrm>
            <a:off x="957019" y="5210264"/>
            <a:ext cx="7449042" cy="1439329"/>
          </a:xfrm>
        </p:spPr>
        <p:txBody>
          <a:bodyPr>
            <a:noAutofit/>
          </a:bodyPr>
          <a:lstStyle>
            <a:lvl1pPr marL="0" indent="0" algn="r">
              <a:spcBef>
                <a:spcPts val="0"/>
              </a:spcBef>
              <a:buNone/>
              <a:defRPr sz="5000" b="1" i="0"/>
            </a:lvl1pPr>
          </a:lstStyle>
          <a:p>
            <a:pPr lvl="0"/>
            <a:endParaRPr lang="nl-NL" dirty="0"/>
          </a:p>
        </p:txBody>
      </p:sp>
    </p:spTree>
    <p:extLst>
      <p:ext uri="{BB962C8B-B14F-4D97-AF65-F5344CB8AC3E}">
        <p14:creationId xmlns:p14="http://schemas.microsoft.com/office/powerpoint/2010/main" val="25134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R-Quote">
    <p:spTree>
      <p:nvGrpSpPr>
        <p:cNvPr id="1" name=""/>
        <p:cNvGrpSpPr/>
        <p:nvPr/>
      </p:nvGrpSpPr>
      <p:grpSpPr>
        <a:xfrm>
          <a:off x="0" y="0"/>
          <a:ext cx="0" cy="0"/>
          <a:chOff x="0" y="0"/>
          <a:chExt cx="0" cy="0"/>
        </a:xfrm>
      </p:grpSpPr>
      <p:pic>
        <p:nvPicPr>
          <p:cNvPr id="8" name="Afbeelding 7" descr="logo-Interre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2365" y="574821"/>
            <a:ext cx="2267712" cy="1005840"/>
          </a:xfrm>
          <a:prstGeom prst="rect">
            <a:avLst/>
          </a:prstGeom>
        </p:spPr>
      </p:pic>
      <p:sp>
        <p:nvSpPr>
          <p:cNvPr id="9" name="Tijdelijke aanduiding voor tekst 10"/>
          <p:cNvSpPr>
            <a:spLocks noGrp="1"/>
          </p:cNvSpPr>
          <p:nvPr>
            <p:ph type="body" sz="quarter" idx="10"/>
          </p:nvPr>
        </p:nvSpPr>
        <p:spPr>
          <a:xfrm>
            <a:off x="839788" y="2131199"/>
            <a:ext cx="7448400" cy="1984903"/>
          </a:xfrm>
        </p:spPr>
        <p:txBody>
          <a:bodyPr>
            <a:noAutofit/>
          </a:bodyPr>
          <a:lstStyle>
            <a:lvl1pPr marL="0" indent="0" algn="ctr">
              <a:spcBef>
                <a:spcPts val="0"/>
              </a:spcBef>
              <a:buNone/>
              <a:defRPr sz="2800"/>
            </a:lvl1pPr>
          </a:lstStyle>
          <a:p>
            <a:pPr lvl="0"/>
            <a:endParaRPr lang="nl-NL" dirty="0"/>
          </a:p>
        </p:txBody>
      </p:sp>
      <p:sp>
        <p:nvSpPr>
          <p:cNvPr id="4" name="Tijdelijke aanduiding voor tekst 3"/>
          <p:cNvSpPr>
            <a:spLocks noGrp="1"/>
          </p:cNvSpPr>
          <p:nvPr>
            <p:ph type="body" sz="quarter" idx="11" hasCustomPrompt="1"/>
          </p:nvPr>
        </p:nvSpPr>
        <p:spPr>
          <a:xfrm>
            <a:off x="839807" y="4266187"/>
            <a:ext cx="7448381" cy="722634"/>
          </a:xfrm>
        </p:spPr>
        <p:txBody>
          <a:bodyPr>
            <a:noAutofit/>
          </a:bodyPr>
          <a:lstStyle>
            <a:lvl1pPr marL="0" indent="0" algn="r">
              <a:buNone/>
              <a:defRPr sz="2800" b="0" i="1"/>
            </a:lvl1pPr>
            <a:lvl2pPr algn="r">
              <a:defRPr sz="2800" b="0" i="1"/>
            </a:lvl2pPr>
            <a:lvl3pPr algn="r">
              <a:defRPr sz="2800" b="0" i="1"/>
            </a:lvl3pPr>
            <a:lvl4pPr algn="r">
              <a:defRPr sz="2800" b="0" i="1"/>
            </a:lvl4pPr>
            <a:lvl5pPr algn="r">
              <a:defRPr sz="2800" b="0" i="1"/>
            </a:lvl5pPr>
          </a:lstStyle>
          <a:p>
            <a:pPr lvl="0"/>
            <a:r>
              <a:rPr lang="nl-NL" dirty="0"/>
              <a:t>Voornaam naam</a:t>
            </a:r>
          </a:p>
        </p:txBody>
      </p:sp>
    </p:spTree>
    <p:extLst>
      <p:ext uri="{BB962C8B-B14F-4D97-AF65-F5344CB8AC3E}">
        <p14:creationId xmlns:p14="http://schemas.microsoft.com/office/powerpoint/2010/main" val="121148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R-Titel+Tekst+Afb-1">
    <p:spTree>
      <p:nvGrpSpPr>
        <p:cNvPr id="1" name=""/>
        <p:cNvGrpSpPr/>
        <p:nvPr/>
      </p:nvGrpSpPr>
      <p:grpSpPr>
        <a:xfrm>
          <a:off x="0" y="0"/>
          <a:ext cx="0" cy="0"/>
          <a:chOff x="0" y="0"/>
          <a:chExt cx="0" cy="0"/>
        </a:xfrm>
      </p:grpSpPr>
      <p:sp>
        <p:nvSpPr>
          <p:cNvPr id="2" name="Title 1"/>
          <p:cNvSpPr>
            <a:spLocks noGrp="1"/>
          </p:cNvSpPr>
          <p:nvPr>
            <p:ph type="title"/>
          </p:nvPr>
        </p:nvSpPr>
        <p:spPr>
          <a:xfrm>
            <a:off x="839806" y="2130425"/>
            <a:ext cx="2300400" cy="1152040"/>
          </a:xfrm>
        </p:spPr>
        <p:txBody>
          <a:bodyPr anchor="t" anchorCtr="0">
            <a:noAutofit/>
          </a:bodyPr>
          <a:lstStyle>
            <a:lvl1pPr algn="l">
              <a:defRPr sz="2800" b="1" i="0"/>
            </a:lvl1pPr>
          </a:lstStyle>
          <a:p>
            <a:r>
              <a:rPr lang="nl-BE" dirty="0"/>
              <a:t>Titel</a:t>
            </a:r>
            <a:endParaRPr lang="en-US" dirty="0"/>
          </a:p>
        </p:txBody>
      </p:sp>
      <p:pic>
        <p:nvPicPr>
          <p:cNvPr id="8" name="Afbeelding 7" descr="logo-Interre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2365" y="574821"/>
            <a:ext cx="2267712" cy="1005840"/>
          </a:xfrm>
          <a:prstGeom prst="rect">
            <a:avLst/>
          </a:prstGeom>
        </p:spPr>
      </p:pic>
      <p:sp>
        <p:nvSpPr>
          <p:cNvPr id="12" name="Tijdelijke aanduiding voor tekst 10"/>
          <p:cNvSpPr>
            <a:spLocks noGrp="1"/>
          </p:cNvSpPr>
          <p:nvPr>
            <p:ph type="body" sz="quarter" idx="10"/>
          </p:nvPr>
        </p:nvSpPr>
        <p:spPr>
          <a:xfrm>
            <a:off x="839788" y="3282465"/>
            <a:ext cx="2300400" cy="2260191"/>
          </a:xfrm>
        </p:spPr>
        <p:txBody>
          <a:bodyPr>
            <a:normAutofit/>
          </a:bodyPr>
          <a:lstStyle>
            <a:lvl1pPr marL="0" indent="0">
              <a:spcBef>
                <a:spcPts val="0"/>
              </a:spcBef>
              <a:buNone/>
              <a:defRPr sz="2000"/>
            </a:lvl1pPr>
          </a:lstStyle>
          <a:p>
            <a:pPr lvl="0"/>
            <a:endParaRPr lang="nl-NL" dirty="0"/>
          </a:p>
        </p:txBody>
      </p:sp>
      <p:sp>
        <p:nvSpPr>
          <p:cNvPr id="4" name="Tijdelijke aanduiding voor afbeelding 3"/>
          <p:cNvSpPr>
            <a:spLocks noGrp="1"/>
          </p:cNvSpPr>
          <p:nvPr>
            <p:ph type="pic" sz="quarter" idx="11"/>
          </p:nvPr>
        </p:nvSpPr>
        <p:spPr>
          <a:xfrm>
            <a:off x="3412800" y="2131200"/>
            <a:ext cx="5731200" cy="3801600"/>
          </a:xfrm>
        </p:spPr>
        <p:txBody>
          <a:bodyPr/>
          <a:lstStyle/>
          <a:p>
            <a:endParaRPr lang="nl-NL"/>
          </a:p>
        </p:txBody>
      </p:sp>
    </p:spTree>
    <p:extLst>
      <p:ext uri="{BB962C8B-B14F-4D97-AF65-F5344CB8AC3E}">
        <p14:creationId xmlns:p14="http://schemas.microsoft.com/office/powerpoint/2010/main" val="10002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R-Titel+Tekst+Afb-2">
    <p:spTree>
      <p:nvGrpSpPr>
        <p:cNvPr id="1" name=""/>
        <p:cNvGrpSpPr/>
        <p:nvPr/>
      </p:nvGrpSpPr>
      <p:grpSpPr>
        <a:xfrm>
          <a:off x="0" y="0"/>
          <a:ext cx="0" cy="0"/>
          <a:chOff x="0" y="0"/>
          <a:chExt cx="0" cy="0"/>
        </a:xfrm>
      </p:grpSpPr>
      <p:sp>
        <p:nvSpPr>
          <p:cNvPr id="2" name="Title 1"/>
          <p:cNvSpPr>
            <a:spLocks noGrp="1"/>
          </p:cNvSpPr>
          <p:nvPr>
            <p:ph type="title"/>
          </p:nvPr>
        </p:nvSpPr>
        <p:spPr>
          <a:xfrm>
            <a:off x="5974239" y="2130425"/>
            <a:ext cx="2300400" cy="1152040"/>
          </a:xfrm>
        </p:spPr>
        <p:txBody>
          <a:bodyPr anchor="t" anchorCtr="0">
            <a:noAutofit/>
          </a:bodyPr>
          <a:lstStyle>
            <a:lvl1pPr algn="r">
              <a:defRPr sz="2800" b="1" i="0"/>
            </a:lvl1pPr>
          </a:lstStyle>
          <a:p>
            <a:r>
              <a:rPr lang="nl-BE" dirty="0"/>
              <a:t>Titel</a:t>
            </a:r>
            <a:endParaRPr lang="en-US" dirty="0"/>
          </a:p>
        </p:txBody>
      </p:sp>
      <p:pic>
        <p:nvPicPr>
          <p:cNvPr id="8" name="Afbeelding 7" descr="logo-Interre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2365" y="574821"/>
            <a:ext cx="2267712" cy="1005840"/>
          </a:xfrm>
          <a:prstGeom prst="rect">
            <a:avLst/>
          </a:prstGeom>
        </p:spPr>
      </p:pic>
      <p:sp>
        <p:nvSpPr>
          <p:cNvPr id="12" name="Tijdelijke aanduiding voor tekst 10"/>
          <p:cNvSpPr>
            <a:spLocks noGrp="1"/>
          </p:cNvSpPr>
          <p:nvPr>
            <p:ph type="body" sz="quarter" idx="10"/>
          </p:nvPr>
        </p:nvSpPr>
        <p:spPr>
          <a:xfrm>
            <a:off x="5974239" y="3282465"/>
            <a:ext cx="2300400" cy="2260191"/>
          </a:xfrm>
        </p:spPr>
        <p:txBody>
          <a:bodyPr>
            <a:normAutofit/>
          </a:bodyPr>
          <a:lstStyle>
            <a:lvl1pPr marL="0" indent="0" algn="r">
              <a:spcBef>
                <a:spcPts val="0"/>
              </a:spcBef>
              <a:buNone/>
              <a:defRPr sz="2000"/>
            </a:lvl1pPr>
          </a:lstStyle>
          <a:p>
            <a:pPr lvl="0"/>
            <a:endParaRPr lang="nl-NL" dirty="0"/>
          </a:p>
        </p:txBody>
      </p:sp>
      <p:sp>
        <p:nvSpPr>
          <p:cNvPr id="4" name="Tijdelijke aanduiding voor afbeelding 3"/>
          <p:cNvSpPr>
            <a:spLocks noGrp="1"/>
          </p:cNvSpPr>
          <p:nvPr>
            <p:ph type="pic" sz="quarter" idx="11"/>
          </p:nvPr>
        </p:nvSpPr>
        <p:spPr>
          <a:xfrm>
            <a:off x="0" y="0"/>
            <a:ext cx="5731200" cy="6858000"/>
          </a:xfrm>
        </p:spPr>
        <p:txBody>
          <a:bodyPr/>
          <a:lstStyle/>
          <a:p>
            <a:endParaRPr lang="nl-NL"/>
          </a:p>
        </p:txBody>
      </p:sp>
    </p:spTree>
    <p:extLst>
      <p:ext uri="{BB962C8B-B14F-4D97-AF65-F5344CB8AC3E}">
        <p14:creationId xmlns:p14="http://schemas.microsoft.com/office/powerpoint/2010/main" val="72310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Titelstijl van model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1B092-AA50-0940-A1DC-B65882C09C68}" type="datetimeFigureOut">
              <a:rPr lang="nl-BE"/>
              <a:pPr/>
              <a:t>16/11/2018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D083B-FAF2-5643-A9FC-521FAB15583B}" type="slidenum">
              <a:rPr/>
              <a:pPr/>
              <a:t>‹#›</a:t>
            </a:fld>
            <a:endParaRPr lang="en-US"/>
          </a:p>
        </p:txBody>
      </p:sp>
    </p:spTree>
    <p:extLst>
      <p:ext uri="{BB962C8B-B14F-4D97-AF65-F5344CB8AC3E}">
        <p14:creationId xmlns:p14="http://schemas.microsoft.com/office/powerpoint/2010/main" val="3761322427"/>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50" r:id="rId4"/>
    <p:sldLayoutId id="2147483663" r:id="rId5"/>
    <p:sldLayoutId id="2147483664" r:id="rId6"/>
    <p:sldLayoutId id="2147483665" r:id="rId7"/>
    <p:sldLayoutId id="2147483666" r:id="rId8"/>
    <p:sldLayoutId id="2147483667" r:id="rId9"/>
    <p:sldLayoutId id="2147483669" r:id="rId10"/>
    <p:sldLayoutId id="2147483670" r:id="rId11"/>
    <p:sldLayoutId id="2147483671" r:id="rId12"/>
    <p:sldLayoutId id="2147483672" r:id="rId13"/>
    <p:sldLayoutId id="2147483673" r:id="rId14"/>
    <p:sldLayoutId id="2147483668"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openclipart.org/detail/12785/flag-of-germany-by-anonymous-12785" TargetMode="External"/><Relationship Id="rId3" Type="http://schemas.openxmlformats.org/officeDocument/2006/relationships/image" Target="../media/image11.png"/><Relationship Id="rId7" Type="http://schemas.openxmlformats.org/officeDocument/2006/relationships/hyperlink" Target="https://en.wikipedia.org/wiki/File:Flag_of_the_United_Kingdom.svg" TargetMode="External"/><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hyperlink" Target="https://en.wikipedia.org/wiki/File:Flag_of_Belgium_(civil).svg" TargetMode="External"/><Relationship Id="rId5" Type="http://schemas.openxmlformats.org/officeDocument/2006/relationships/hyperlink" Target="http://commons.wikimedia.org/wiki/File:Ireland_flag_300.png" TargetMode="External"/><Relationship Id="rId15" Type="http://schemas.openxmlformats.org/officeDocument/2006/relationships/hyperlink" Target="http://www.freestockphotos.biz/stockphoto/14194"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s://id.wikipedia.org/wiki/Berkas:Flag_of_the_Netherlands.svg" TargetMode="External"/><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dirty="0"/>
              <a:t>Dr Lucie Pfaltzgraff</a:t>
            </a:r>
          </a:p>
        </p:txBody>
      </p:sp>
      <p:sp>
        <p:nvSpPr>
          <p:cNvPr id="3" name="Tijdelijke aanduiding voor tekst 2"/>
          <p:cNvSpPr>
            <a:spLocks noGrp="1"/>
          </p:cNvSpPr>
          <p:nvPr>
            <p:ph type="body" idx="1"/>
          </p:nvPr>
        </p:nvSpPr>
        <p:spPr/>
        <p:txBody>
          <a:bodyPr/>
          <a:lstStyle/>
          <a:p>
            <a:r>
              <a:rPr lang="nl-NL" dirty="0"/>
              <a:t>Senior consultant @ NNFCC</a:t>
            </a:r>
          </a:p>
        </p:txBody>
      </p:sp>
      <p:sp>
        <p:nvSpPr>
          <p:cNvPr id="4" name="Tijdelijke aanduiding voor tekst 3"/>
          <p:cNvSpPr>
            <a:spLocks noGrp="1"/>
          </p:cNvSpPr>
          <p:nvPr>
            <p:ph type="body" sz="quarter" idx="10"/>
          </p:nvPr>
        </p:nvSpPr>
        <p:spPr/>
        <p:txBody>
          <a:bodyPr/>
          <a:lstStyle/>
          <a:p>
            <a:r>
              <a:rPr lang="en-GB" dirty="0"/>
              <a:t>Needs &amp; challenges of SMEs in the bioeconomy in NW Europe</a:t>
            </a:r>
            <a:endParaRPr lang="nl-NL" dirty="0"/>
          </a:p>
        </p:txBody>
      </p:sp>
    </p:spTree>
    <p:extLst>
      <p:ext uri="{BB962C8B-B14F-4D97-AF65-F5344CB8AC3E}">
        <p14:creationId xmlns:p14="http://schemas.microsoft.com/office/powerpoint/2010/main" val="530342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747043" y="1092900"/>
            <a:ext cx="4055913" cy="707886"/>
          </a:xfrm>
        </p:spPr>
        <p:txBody>
          <a:bodyPr/>
          <a:lstStyle/>
          <a:p>
            <a:r>
              <a:rPr lang="nl-NL" sz="2800" dirty="0"/>
              <a:t>SME rating</a:t>
            </a:r>
          </a:p>
        </p:txBody>
      </p:sp>
      <p:graphicFrame>
        <p:nvGraphicFramePr>
          <p:cNvPr id="6" name="Tijdelijke aanduiding voor grafiek 5"/>
          <p:cNvGraphicFramePr>
            <a:graphicFrameLocks noGrp="1"/>
          </p:cNvGraphicFramePr>
          <p:nvPr>
            <p:ph type="chart" sz="quarter" idx="10"/>
            <p:extLst>
              <p:ext uri="{D42A27DB-BD31-4B8C-83A1-F6EECF244321}">
                <p14:modId xmlns:p14="http://schemas.microsoft.com/office/powerpoint/2010/main" val="1144333613"/>
              </p:ext>
            </p:extLst>
          </p:nvPr>
        </p:nvGraphicFramePr>
        <p:xfrm>
          <a:off x="960438" y="1609725"/>
          <a:ext cx="6840537" cy="440940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BC316576-05D3-4EF9-A10B-951256B0A851}"/>
              </a:ext>
            </a:extLst>
          </p:cNvPr>
          <p:cNvSpPr/>
          <p:nvPr/>
        </p:nvSpPr>
        <p:spPr>
          <a:xfrm>
            <a:off x="1755189" y="6182015"/>
            <a:ext cx="1790499" cy="67598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lumMod val="20000"/>
                    <a:lumOff val="80000"/>
                  </a:schemeClr>
                </a:solidFill>
              </a:rPr>
              <a:t>Demand</a:t>
            </a:r>
          </a:p>
        </p:txBody>
      </p:sp>
      <p:sp>
        <p:nvSpPr>
          <p:cNvPr id="9" name="Rectangle 8">
            <a:extLst>
              <a:ext uri="{FF2B5EF4-FFF2-40B4-BE49-F238E27FC236}">
                <a16:creationId xmlns:a16="http://schemas.microsoft.com/office/drawing/2014/main" id="{CFEC50CB-D5EB-48EA-A8E0-F93981CEA208}"/>
              </a:ext>
            </a:extLst>
          </p:cNvPr>
          <p:cNvSpPr/>
          <p:nvPr/>
        </p:nvSpPr>
        <p:spPr>
          <a:xfrm>
            <a:off x="3545688" y="6182015"/>
            <a:ext cx="1924609" cy="6759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Perception</a:t>
            </a:r>
          </a:p>
        </p:txBody>
      </p:sp>
      <p:sp>
        <p:nvSpPr>
          <p:cNvPr id="10" name="Rectangle 9">
            <a:extLst>
              <a:ext uri="{FF2B5EF4-FFF2-40B4-BE49-F238E27FC236}">
                <a16:creationId xmlns:a16="http://schemas.microsoft.com/office/drawing/2014/main" id="{A8ABB8E0-A6D4-4A2B-AD98-35AD8E2C40C4}"/>
              </a:ext>
            </a:extLst>
          </p:cNvPr>
          <p:cNvSpPr/>
          <p:nvPr/>
        </p:nvSpPr>
        <p:spPr>
          <a:xfrm>
            <a:off x="5470297" y="6182014"/>
            <a:ext cx="1924610" cy="67598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3">
                    <a:lumMod val="20000"/>
                    <a:lumOff val="80000"/>
                  </a:schemeClr>
                </a:solidFill>
              </a:rPr>
              <a:t>Investment</a:t>
            </a:r>
          </a:p>
        </p:txBody>
      </p:sp>
    </p:spTree>
    <p:extLst>
      <p:ext uri="{BB962C8B-B14F-4D97-AF65-F5344CB8AC3E}">
        <p14:creationId xmlns:p14="http://schemas.microsoft.com/office/powerpoint/2010/main" val="326561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normAutofit/>
          </a:bodyPr>
          <a:lstStyle/>
          <a:p>
            <a:r>
              <a:rPr lang="nl-NL" dirty="0"/>
              <a:t>“</a:t>
            </a:r>
            <a:r>
              <a:rPr lang="en-GB" dirty="0"/>
              <a:t>large confusion about biobased and biodegradable plastics</a:t>
            </a:r>
            <a:r>
              <a:rPr lang="nl-NL" dirty="0"/>
              <a:t>”</a:t>
            </a:r>
          </a:p>
          <a:p>
            <a:endParaRPr lang="nl-NL" dirty="0"/>
          </a:p>
          <a:p>
            <a:r>
              <a:rPr lang="nl-NL" dirty="0"/>
              <a:t>“</a:t>
            </a:r>
            <a:r>
              <a:rPr lang="en-GB" dirty="0"/>
              <a:t>big problem in building sector</a:t>
            </a:r>
            <a:r>
              <a:rPr lang="nl-NL" dirty="0"/>
              <a:t>”</a:t>
            </a:r>
          </a:p>
        </p:txBody>
      </p:sp>
      <p:sp>
        <p:nvSpPr>
          <p:cNvPr id="4" name="Tijdelijke aanduiding voor tekst 3"/>
          <p:cNvSpPr>
            <a:spLocks noGrp="1"/>
          </p:cNvSpPr>
          <p:nvPr>
            <p:ph type="body" sz="quarter" idx="11"/>
          </p:nvPr>
        </p:nvSpPr>
        <p:spPr/>
        <p:txBody>
          <a:bodyPr/>
          <a:lstStyle/>
          <a:p>
            <a:r>
              <a:rPr lang="nl-NL" dirty="0"/>
              <a:t>SME comments</a:t>
            </a:r>
          </a:p>
        </p:txBody>
      </p:sp>
      <p:sp>
        <p:nvSpPr>
          <p:cNvPr id="7" name="Rectangle 6">
            <a:extLst>
              <a:ext uri="{FF2B5EF4-FFF2-40B4-BE49-F238E27FC236}">
                <a16:creationId xmlns:a16="http://schemas.microsoft.com/office/drawing/2014/main" id="{D0B2FFA9-2449-420E-9AEA-AA772BA3AE54}"/>
              </a:ext>
            </a:extLst>
          </p:cNvPr>
          <p:cNvSpPr/>
          <p:nvPr/>
        </p:nvSpPr>
        <p:spPr>
          <a:xfrm>
            <a:off x="1755189" y="6182015"/>
            <a:ext cx="1790499" cy="67598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lumMod val="20000"/>
                    <a:lumOff val="80000"/>
                  </a:schemeClr>
                </a:solidFill>
              </a:rPr>
              <a:t>Demand</a:t>
            </a:r>
          </a:p>
        </p:txBody>
      </p:sp>
      <p:sp>
        <p:nvSpPr>
          <p:cNvPr id="8" name="Rectangle 7">
            <a:extLst>
              <a:ext uri="{FF2B5EF4-FFF2-40B4-BE49-F238E27FC236}">
                <a16:creationId xmlns:a16="http://schemas.microsoft.com/office/drawing/2014/main" id="{3805A763-1599-471A-A8F9-4A91A8CB3800}"/>
              </a:ext>
            </a:extLst>
          </p:cNvPr>
          <p:cNvSpPr/>
          <p:nvPr/>
        </p:nvSpPr>
        <p:spPr>
          <a:xfrm>
            <a:off x="3545688" y="6182015"/>
            <a:ext cx="1924609" cy="6759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Perception</a:t>
            </a:r>
          </a:p>
        </p:txBody>
      </p:sp>
      <p:sp>
        <p:nvSpPr>
          <p:cNvPr id="9" name="Rectangle 8">
            <a:extLst>
              <a:ext uri="{FF2B5EF4-FFF2-40B4-BE49-F238E27FC236}">
                <a16:creationId xmlns:a16="http://schemas.microsoft.com/office/drawing/2014/main" id="{5EF0321D-1B4F-4570-AC48-32A47295E76C}"/>
              </a:ext>
            </a:extLst>
          </p:cNvPr>
          <p:cNvSpPr/>
          <p:nvPr/>
        </p:nvSpPr>
        <p:spPr>
          <a:xfrm>
            <a:off x="5470297" y="6182014"/>
            <a:ext cx="1924610" cy="67598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3">
                    <a:lumMod val="20000"/>
                    <a:lumOff val="80000"/>
                  </a:schemeClr>
                </a:solidFill>
              </a:rPr>
              <a:t>Investment</a:t>
            </a:r>
          </a:p>
        </p:txBody>
      </p:sp>
    </p:spTree>
    <p:extLst>
      <p:ext uri="{BB962C8B-B14F-4D97-AF65-F5344CB8AC3E}">
        <p14:creationId xmlns:p14="http://schemas.microsoft.com/office/powerpoint/2010/main" val="2135929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B2FFA9-2449-420E-9AEA-AA772BA3AE54}"/>
              </a:ext>
            </a:extLst>
          </p:cNvPr>
          <p:cNvSpPr/>
          <p:nvPr/>
        </p:nvSpPr>
        <p:spPr>
          <a:xfrm>
            <a:off x="1755189" y="6182015"/>
            <a:ext cx="1790499" cy="67598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lumMod val="20000"/>
                    <a:lumOff val="80000"/>
                  </a:schemeClr>
                </a:solidFill>
              </a:rPr>
              <a:t>Demand</a:t>
            </a:r>
          </a:p>
        </p:txBody>
      </p:sp>
      <p:sp>
        <p:nvSpPr>
          <p:cNvPr id="8" name="Rectangle 7">
            <a:extLst>
              <a:ext uri="{FF2B5EF4-FFF2-40B4-BE49-F238E27FC236}">
                <a16:creationId xmlns:a16="http://schemas.microsoft.com/office/drawing/2014/main" id="{3805A763-1599-471A-A8F9-4A91A8CB3800}"/>
              </a:ext>
            </a:extLst>
          </p:cNvPr>
          <p:cNvSpPr/>
          <p:nvPr/>
        </p:nvSpPr>
        <p:spPr>
          <a:xfrm>
            <a:off x="3545688" y="6182015"/>
            <a:ext cx="1924609" cy="6759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Perception</a:t>
            </a:r>
          </a:p>
        </p:txBody>
      </p:sp>
      <p:sp>
        <p:nvSpPr>
          <p:cNvPr id="9" name="Rectangle 8">
            <a:extLst>
              <a:ext uri="{FF2B5EF4-FFF2-40B4-BE49-F238E27FC236}">
                <a16:creationId xmlns:a16="http://schemas.microsoft.com/office/drawing/2014/main" id="{5EF0321D-1B4F-4570-AC48-32A47295E76C}"/>
              </a:ext>
            </a:extLst>
          </p:cNvPr>
          <p:cNvSpPr/>
          <p:nvPr/>
        </p:nvSpPr>
        <p:spPr>
          <a:xfrm>
            <a:off x="5470297" y="6182014"/>
            <a:ext cx="1924610" cy="67598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3">
                    <a:lumMod val="20000"/>
                    <a:lumOff val="80000"/>
                  </a:schemeClr>
                </a:solidFill>
              </a:rPr>
              <a:t>Investment</a:t>
            </a:r>
          </a:p>
        </p:txBody>
      </p:sp>
      <p:pic>
        <p:nvPicPr>
          <p:cNvPr id="11" name="Picture 2" descr="https://www.european-bioplastics.org/wp-content/uploads/2016/02/2.1_Material-Koordinatensystem_eng_2015_150109-1.jpg">
            <a:extLst>
              <a:ext uri="{FF2B5EF4-FFF2-40B4-BE49-F238E27FC236}">
                <a16:creationId xmlns:a16="http://schemas.microsoft.com/office/drawing/2014/main" id="{E11BB4A7-1662-4D36-9313-97A83C0C48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9639" y="1722243"/>
            <a:ext cx="5612606" cy="43421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8ACDAEF-667A-44C3-8A9E-9A5AF81DE74B}"/>
              </a:ext>
            </a:extLst>
          </p:cNvPr>
          <p:cNvPicPr>
            <a:picLocks noChangeAspect="1"/>
          </p:cNvPicPr>
          <p:nvPr/>
        </p:nvPicPr>
        <p:blipFill>
          <a:blip r:embed="rId4"/>
          <a:stretch>
            <a:fillRect/>
          </a:stretch>
        </p:blipFill>
        <p:spPr>
          <a:xfrm>
            <a:off x="681755" y="1722243"/>
            <a:ext cx="2247900" cy="2038350"/>
          </a:xfrm>
          <a:prstGeom prst="rect">
            <a:avLst/>
          </a:prstGeom>
        </p:spPr>
      </p:pic>
      <p:pic>
        <p:nvPicPr>
          <p:cNvPr id="13" name="Picture 10" descr="https://www.european-bioplastics.org/wp-content/uploads/2016/02/cropped-EuBP_logo-with-claim-1.png">
            <a:extLst>
              <a:ext uri="{FF2B5EF4-FFF2-40B4-BE49-F238E27FC236}">
                <a16:creationId xmlns:a16="http://schemas.microsoft.com/office/drawing/2014/main" id="{40F45EAA-CD2F-414C-BC55-6A282841C6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3696" y="5587007"/>
            <a:ext cx="1132756" cy="35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70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Investment risk</a:t>
            </a:r>
          </a:p>
        </p:txBody>
      </p:sp>
      <p:sp>
        <p:nvSpPr>
          <p:cNvPr id="3" name="Tijdelijke aanduiding voor tekst 2"/>
          <p:cNvSpPr>
            <a:spLocks noGrp="1"/>
          </p:cNvSpPr>
          <p:nvPr>
            <p:ph type="body" sz="quarter" idx="10"/>
          </p:nvPr>
        </p:nvSpPr>
        <p:spPr/>
        <p:txBody>
          <a:bodyPr>
            <a:normAutofit/>
          </a:bodyPr>
          <a:lstStyle/>
          <a:p>
            <a:r>
              <a:rPr lang="nl-NL" dirty="0"/>
              <a:t>Bioeconomy technologies can take a long time to develop and bring to market, and cut across many different fields. Investors see this as confusing and risky.</a:t>
            </a:r>
          </a:p>
        </p:txBody>
      </p:sp>
      <p:sp>
        <p:nvSpPr>
          <p:cNvPr id="6" name="Rectangle 5">
            <a:extLst>
              <a:ext uri="{FF2B5EF4-FFF2-40B4-BE49-F238E27FC236}">
                <a16:creationId xmlns:a16="http://schemas.microsoft.com/office/drawing/2014/main" id="{3570F060-6E57-4460-9634-76FF2D2B22CE}"/>
              </a:ext>
            </a:extLst>
          </p:cNvPr>
          <p:cNvSpPr/>
          <p:nvPr/>
        </p:nvSpPr>
        <p:spPr>
          <a:xfrm>
            <a:off x="1755189" y="6182015"/>
            <a:ext cx="1790499" cy="67598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lumMod val="20000"/>
                    <a:lumOff val="80000"/>
                  </a:schemeClr>
                </a:solidFill>
              </a:rPr>
              <a:t>Demand</a:t>
            </a:r>
          </a:p>
        </p:txBody>
      </p:sp>
      <p:sp>
        <p:nvSpPr>
          <p:cNvPr id="7" name="Rectangle 6">
            <a:extLst>
              <a:ext uri="{FF2B5EF4-FFF2-40B4-BE49-F238E27FC236}">
                <a16:creationId xmlns:a16="http://schemas.microsoft.com/office/drawing/2014/main" id="{F60FF98B-456B-4B45-9EC8-CCF1CB85A460}"/>
              </a:ext>
            </a:extLst>
          </p:cNvPr>
          <p:cNvSpPr/>
          <p:nvPr/>
        </p:nvSpPr>
        <p:spPr>
          <a:xfrm>
            <a:off x="3545688" y="6182015"/>
            <a:ext cx="1924609" cy="67598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lumMod val="20000"/>
                    <a:lumOff val="80000"/>
                  </a:schemeClr>
                </a:solidFill>
              </a:rPr>
              <a:t>Perception</a:t>
            </a:r>
          </a:p>
        </p:txBody>
      </p:sp>
      <p:sp>
        <p:nvSpPr>
          <p:cNvPr id="8" name="Rectangle 7">
            <a:extLst>
              <a:ext uri="{FF2B5EF4-FFF2-40B4-BE49-F238E27FC236}">
                <a16:creationId xmlns:a16="http://schemas.microsoft.com/office/drawing/2014/main" id="{7B53D02B-2A21-4DCE-BD6B-EC7FADA6EDD6}"/>
              </a:ext>
            </a:extLst>
          </p:cNvPr>
          <p:cNvSpPr/>
          <p:nvPr/>
        </p:nvSpPr>
        <p:spPr>
          <a:xfrm>
            <a:off x="5470297" y="6182014"/>
            <a:ext cx="1924610" cy="67598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Investment</a:t>
            </a:r>
          </a:p>
        </p:txBody>
      </p:sp>
    </p:spTree>
    <p:extLst>
      <p:ext uri="{BB962C8B-B14F-4D97-AF65-F5344CB8AC3E}">
        <p14:creationId xmlns:p14="http://schemas.microsoft.com/office/powerpoint/2010/main" val="1443313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SME rating</a:t>
            </a:r>
          </a:p>
        </p:txBody>
      </p:sp>
      <p:graphicFrame>
        <p:nvGraphicFramePr>
          <p:cNvPr id="6" name="Tijdelijke aanduiding voor grafiek 5"/>
          <p:cNvGraphicFramePr>
            <a:graphicFrameLocks noGrp="1"/>
          </p:cNvGraphicFramePr>
          <p:nvPr>
            <p:ph type="chart" sz="quarter" idx="10"/>
            <p:extLst>
              <p:ext uri="{D42A27DB-BD31-4B8C-83A1-F6EECF244321}">
                <p14:modId xmlns:p14="http://schemas.microsoft.com/office/powerpoint/2010/main" val="761645249"/>
              </p:ext>
            </p:extLst>
          </p:nvPr>
        </p:nvGraphicFramePr>
        <p:xfrm>
          <a:off x="960438" y="1609725"/>
          <a:ext cx="6840537" cy="439378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B609D5C0-AFCA-452B-952F-E7928D73B0E6}"/>
              </a:ext>
            </a:extLst>
          </p:cNvPr>
          <p:cNvSpPr/>
          <p:nvPr/>
        </p:nvSpPr>
        <p:spPr>
          <a:xfrm>
            <a:off x="1755189" y="6182015"/>
            <a:ext cx="1790499" cy="67598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lumMod val="20000"/>
                    <a:lumOff val="80000"/>
                  </a:schemeClr>
                </a:solidFill>
              </a:rPr>
              <a:t>Demand</a:t>
            </a:r>
          </a:p>
        </p:txBody>
      </p:sp>
      <p:sp>
        <p:nvSpPr>
          <p:cNvPr id="9" name="Rectangle 8">
            <a:extLst>
              <a:ext uri="{FF2B5EF4-FFF2-40B4-BE49-F238E27FC236}">
                <a16:creationId xmlns:a16="http://schemas.microsoft.com/office/drawing/2014/main" id="{17EDBD2E-0E43-47AD-AF9B-B6753BB9133E}"/>
              </a:ext>
            </a:extLst>
          </p:cNvPr>
          <p:cNvSpPr/>
          <p:nvPr/>
        </p:nvSpPr>
        <p:spPr>
          <a:xfrm>
            <a:off x="3545688" y="6182015"/>
            <a:ext cx="1924609" cy="67598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lumMod val="20000"/>
                    <a:lumOff val="80000"/>
                  </a:schemeClr>
                </a:solidFill>
              </a:rPr>
              <a:t>Perception</a:t>
            </a:r>
          </a:p>
        </p:txBody>
      </p:sp>
      <p:sp>
        <p:nvSpPr>
          <p:cNvPr id="10" name="Rectangle 9">
            <a:extLst>
              <a:ext uri="{FF2B5EF4-FFF2-40B4-BE49-F238E27FC236}">
                <a16:creationId xmlns:a16="http://schemas.microsoft.com/office/drawing/2014/main" id="{79AC8245-96F1-4441-A6B0-4A97236D33B0}"/>
              </a:ext>
            </a:extLst>
          </p:cNvPr>
          <p:cNvSpPr/>
          <p:nvPr/>
        </p:nvSpPr>
        <p:spPr>
          <a:xfrm>
            <a:off x="5470297" y="6182014"/>
            <a:ext cx="1924610" cy="67598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Investment</a:t>
            </a:r>
          </a:p>
        </p:txBody>
      </p:sp>
    </p:spTree>
    <p:extLst>
      <p:ext uri="{BB962C8B-B14F-4D97-AF65-F5344CB8AC3E}">
        <p14:creationId xmlns:p14="http://schemas.microsoft.com/office/powerpoint/2010/main" val="346952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normAutofit/>
          </a:bodyPr>
          <a:lstStyle/>
          <a:p>
            <a:r>
              <a:rPr lang="nl-NL" dirty="0"/>
              <a:t>“</a:t>
            </a:r>
            <a:r>
              <a:rPr lang="en-GB" dirty="0"/>
              <a:t>traditional banks consider you as an alien</a:t>
            </a:r>
            <a:r>
              <a:rPr lang="nl-NL" dirty="0"/>
              <a:t>”</a:t>
            </a:r>
          </a:p>
          <a:p>
            <a:r>
              <a:rPr lang="nl-NL" dirty="0"/>
              <a:t>“</a:t>
            </a:r>
            <a:r>
              <a:rPr lang="en-GB" dirty="0"/>
              <a:t>multinationals want drop-ins immediately</a:t>
            </a:r>
            <a:r>
              <a:rPr lang="nl-NL" dirty="0"/>
              <a:t>”</a:t>
            </a:r>
          </a:p>
          <a:p>
            <a:r>
              <a:rPr lang="nl-NL" dirty="0"/>
              <a:t>“</a:t>
            </a:r>
            <a:r>
              <a:rPr lang="en-GB" dirty="0"/>
              <a:t>Great potential of our technology, but currently no tangible product</a:t>
            </a:r>
            <a:r>
              <a:rPr lang="nl-NL" dirty="0"/>
              <a:t>”</a:t>
            </a:r>
          </a:p>
        </p:txBody>
      </p:sp>
      <p:sp>
        <p:nvSpPr>
          <p:cNvPr id="4" name="Tijdelijke aanduiding voor tekst 3"/>
          <p:cNvSpPr>
            <a:spLocks noGrp="1"/>
          </p:cNvSpPr>
          <p:nvPr>
            <p:ph type="body" sz="quarter" idx="11"/>
          </p:nvPr>
        </p:nvSpPr>
        <p:spPr/>
        <p:txBody>
          <a:bodyPr/>
          <a:lstStyle/>
          <a:p>
            <a:r>
              <a:rPr lang="nl-NL" dirty="0"/>
              <a:t>SME comments</a:t>
            </a:r>
          </a:p>
        </p:txBody>
      </p:sp>
      <p:sp>
        <p:nvSpPr>
          <p:cNvPr id="6" name="Rectangle 5">
            <a:extLst>
              <a:ext uri="{FF2B5EF4-FFF2-40B4-BE49-F238E27FC236}">
                <a16:creationId xmlns:a16="http://schemas.microsoft.com/office/drawing/2014/main" id="{45017241-5114-4232-8065-A40359A4B2AF}"/>
              </a:ext>
            </a:extLst>
          </p:cNvPr>
          <p:cNvSpPr/>
          <p:nvPr/>
        </p:nvSpPr>
        <p:spPr>
          <a:xfrm>
            <a:off x="1755189" y="6182015"/>
            <a:ext cx="1790499" cy="67598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lumMod val="20000"/>
                    <a:lumOff val="80000"/>
                  </a:schemeClr>
                </a:solidFill>
              </a:rPr>
              <a:t>Demand</a:t>
            </a:r>
          </a:p>
        </p:txBody>
      </p:sp>
      <p:sp>
        <p:nvSpPr>
          <p:cNvPr id="7" name="Rectangle 6">
            <a:extLst>
              <a:ext uri="{FF2B5EF4-FFF2-40B4-BE49-F238E27FC236}">
                <a16:creationId xmlns:a16="http://schemas.microsoft.com/office/drawing/2014/main" id="{2864D248-87D2-4456-8119-04D84269E49F}"/>
              </a:ext>
            </a:extLst>
          </p:cNvPr>
          <p:cNvSpPr/>
          <p:nvPr/>
        </p:nvSpPr>
        <p:spPr>
          <a:xfrm>
            <a:off x="3545688" y="6182015"/>
            <a:ext cx="1924609" cy="67598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lumMod val="20000"/>
                    <a:lumOff val="80000"/>
                  </a:schemeClr>
                </a:solidFill>
              </a:rPr>
              <a:t>Perception</a:t>
            </a:r>
          </a:p>
        </p:txBody>
      </p:sp>
      <p:sp>
        <p:nvSpPr>
          <p:cNvPr id="8" name="Rectangle 7">
            <a:extLst>
              <a:ext uri="{FF2B5EF4-FFF2-40B4-BE49-F238E27FC236}">
                <a16:creationId xmlns:a16="http://schemas.microsoft.com/office/drawing/2014/main" id="{CED85471-4CFC-445C-B8FE-E999AF4B94B7}"/>
              </a:ext>
            </a:extLst>
          </p:cNvPr>
          <p:cNvSpPr/>
          <p:nvPr/>
        </p:nvSpPr>
        <p:spPr>
          <a:xfrm>
            <a:off x="5470297" y="6182014"/>
            <a:ext cx="1924610" cy="67598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Investment</a:t>
            </a:r>
          </a:p>
        </p:txBody>
      </p:sp>
    </p:spTree>
    <p:extLst>
      <p:ext uri="{BB962C8B-B14F-4D97-AF65-F5344CB8AC3E}">
        <p14:creationId xmlns:p14="http://schemas.microsoft.com/office/powerpoint/2010/main" val="140295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Comparison with 4 years ago</a:t>
            </a:r>
          </a:p>
        </p:txBody>
      </p:sp>
      <p:graphicFrame>
        <p:nvGraphicFramePr>
          <p:cNvPr id="9" name="Table 8">
            <a:extLst>
              <a:ext uri="{FF2B5EF4-FFF2-40B4-BE49-F238E27FC236}">
                <a16:creationId xmlns:a16="http://schemas.microsoft.com/office/drawing/2014/main" id="{D1D72BF4-28D0-4776-AFF0-705C00547160}"/>
              </a:ext>
            </a:extLst>
          </p:cNvPr>
          <p:cNvGraphicFramePr>
            <a:graphicFrameLocks noGrp="1"/>
          </p:cNvGraphicFramePr>
          <p:nvPr>
            <p:extLst>
              <p:ext uri="{D42A27DB-BD31-4B8C-83A1-F6EECF244321}">
                <p14:modId xmlns:p14="http://schemas.microsoft.com/office/powerpoint/2010/main" val="1342574915"/>
              </p:ext>
            </p:extLst>
          </p:nvPr>
        </p:nvGraphicFramePr>
        <p:xfrm>
          <a:off x="1072588" y="2899972"/>
          <a:ext cx="7449024" cy="2499360"/>
        </p:xfrm>
        <a:graphic>
          <a:graphicData uri="http://schemas.openxmlformats.org/drawingml/2006/table">
            <a:tbl>
              <a:tblPr firstRow="1" bandRow="1">
                <a:tableStyleId>{5C22544A-7EE6-4342-B048-85BDC9FD1C3A}</a:tableStyleId>
              </a:tblPr>
              <a:tblGrid>
                <a:gridCol w="3724512">
                  <a:extLst>
                    <a:ext uri="{9D8B030D-6E8A-4147-A177-3AD203B41FA5}">
                      <a16:colId xmlns:a16="http://schemas.microsoft.com/office/drawing/2014/main" val="4265376317"/>
                    </a:ext>
                  </a:extLst>
                </a:gridCol>
                <a:gridCol w="3724512">
                  <a:extLst>
                    <a:ext uri="{9D8B030D-6E8A-4147-A177-3AD203B41FA5}">
                      <a16:colId xmlns:a16="http://schemas.microsoft.com/office/drawing/2014/main" val="75655639"/>
                    </a:ext>
                  </a:extLst>
                </a:gridCol>
              </a:tblGrid>
              <a:tr h="454206">
                <a:tc>
                  <a:txBody>
                    <a:bodyPr/>
                    <a:lstStyle/>
                    <a:p>
                      <a:r>
                        <a:rPr lang="en-GB" sz="2800" dirty="0"/>
                        <a:t>2013</a:t>
                      </a:r>
                    </a:p>
                  </a:txBody>
                  <a:tcPr/>
                </a:tc>
                <a:tc>
                  <a:txBody>
                    <a:bodyPr/>
                    <a:lstStyle/>
                    <a:p>
                      <a:r>
                        <a:rPr lang="en-GB" sz="2800" dirty="0"/>
                        <a:t>2018</a:t>
                      </a:r>
                    </a:p>
                  </a:txBody>
                  <a:tcPr/>
                </a:tc>
                <a:extLst>
                  <a:ext uri="{0D108BD9-81ED-4DB2-BD59-A6C34878D82A}">
                    <a16:rowId xmlns:a16="http://schemas.microsoft.com/office/drawing/2014/main" val="409295170"/>
                  </a:ext>
                </a:extLst>
              </a:tr>
              <a:tr h="454206">
                <a:tc>
                  <a:txBody>
                    <a:bodyPr/>
                    <a:lstStyle/>
                    <a:p>
                      <a:r>
                        <a:rPr lang="en-GB" sz="2800" dirty="0"/>
                        <a:t>Capital requirement</a:t>
                      </a:r>
                    </a:p>
                  </a:txBody>
                  <a:tcPr/>
                </a:tc>
                <a:tc>
                  <a:txBody>
                    <a:bodyPr/>
                    <a:lstStyle/>
                    <a:p>
                      <a:r>
                        <a:rPr lang="en-GB" sz="2800" dirty="0"/>
                        <a:t>Demand-side policies</a:t>
                      </a:r>
                    </a:p>
                  </a:txBody>
                  <a:tcPr/>
                </a:tc>
                <a:extLst>
                  <a:ext uri="{0D108BD9-81ED-4DB2-BD59-A6C34878D82A}">
                    <a16:rowId xmlns:a16="http://schemas.microsoft.com/office/drawing/2014/main" val="1376010880"/>
                  </a:ext>
                </a:extLst>
              </a:tr>
              <a:tr h="454206">
                <a:tc>
                  <a:txBody>
                    <a:bodyPr/>
                    <a:lstStyle/>
                    <a:p>
                      <a:r>
                        <a:rPr lang="en-GB" sz="2800" dirty="0"/>
                        <a:t>Investment risk</a:t>
                      </a:r>
                    </a:p>
                  </a:txBody>
                  <a:tcPr/>
                </a:tc>
                <a:tc>
                  <a:txBody>
                    <a:bodyPr/>
                    <a:lstStyle/>
                    <a:p>
                      <a:r>
                        <a:rPr lang="en-GB" sz="2800" dirty="0"/>
                        <a:t>Investment risk</a:t>
                      </a:r>
                    </a:p>
                  </a:txBody>
                  <a:tcPr/>
                </a:tc>
                <a:extLst>
                  <a:ext uri="{0D108BD9-81ED-4DB2-BD59-A6C34878D82A}">
                    <a16:rowId xmlns:a16="http://schemas.microsoft.com/office/drawing/2014/main" val="1425871777"/>
                  </a:ext>
                </a:extLst>
              </a:tr>
              <a:tr h="783972">
                <a:tc>
                  <a:txBody>
                    <a:bodyPr/>
                    <a:lstStyle/>
                    <a:p>
                      <a:r>
                        <a:rPr lang="en-GB" sz="2800" dirty="0"/>
                        <a:t>Patent filing, cost and regulation</a:t>
                      </a:r>
                    </a:p>
                  </a:txBody>
                  <a:tcPr/>
                </a:tc>
                <a:tc>
                  <a:txBody>
                    <a:bodyPr/>
                    <a:lstStyle/>
                    <a:p>
                      <a:r>
                        <a:rPr lang="en-GB" sz="2800" dirty="0"/>
                        <a:t>Public perception</a:t>
                      </a:r>
                    </a:p>
                  </a:txBody>
                  <a:tcPr/>
                </a:tc>
                <a:extLst>
                  <a:ext uri="{0D108BD9-81ED-4DB2-BD59-A6C34878D82A}">
                    <a16:rowId xmlns:a16="http://schemas.microsoft.com/office/drawing/2014/main" val="3948322142"/>
                  </a:ext>
                </a:extLst>
              </a:tr>
            </a:tbl>
          </a:graphicData>
        </a:graphic>
      </p:graphicFrame>
    </p:spTree>
    <p:extLst>
      <p:ext uri="{BB962C8B-B14F-4D97-AF65-F5344CB8AC3E}">
        <p14:creationId xmlns:p14="http://schemas.microsoft.com/office/powerpoint/2010/main" val="339032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488" y="1255782"/>
            <a:ext cx="7449024" cy="624498"/>
          </a:xfrm>
        </p:spPr>
        <p:txBody>
          <a:bodyPr/>
          <a:lstStyle/>
          <a:p>
            <a:r>
              <a:rPr lang="nl-NL" dirty="0"/>
              <a:t> Recommendations</a:t>
            </a:r>
          </a:p>
        </p:txBody>
      </p:sp>
      <p:sp>
        <p:nvSpPr>
          <p:cNvPr id="6" name="Rectangle 5">
            <a:extLst>
              <a:ext uri="{FF2B5EF4-FFF2-40B4-BE49-F238E27FC236}">
                <a16:creationId xmlns:a16="http://schemas.microsoft.com/office/drawing/2014/main" id="{3570F060-6E57-4460-9634-76FF2D2B22CE}"/>
              </a:ext>
            </a:extLst>
          </p:cNvPr>
          <p:cNvSpPr/>
          <p:nvPr/>
        </p:nvSpPr>
        <p:spPr>
          <a:xfrm>
            <a:off x="1755189" y="6182015"/>
            <a:ext cx="1790499" cy="67598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lumMod val="20000"/>
                    <a:lumOff val="80000"/>
                  </a:schemeClr>
                </a:solidFill>
              </a:rPr>
              <a:t>Demand</a:t>
            </a:r>
          </a:p>
        </p:txBody>
      </p:sp>
      <p:sp>
        <p:nvSpPr>
          <p:cNvPr id="7" name="Rectangle 6">
            <a:extLst>
              <a:ext uri="{FF2B5EF4-FFF2-40B4-BE49-F238E27FC236}">
                <a16:creationId xmlns:a16="http://schemas.microsoft.com/office/drawing/2014/main" id="{F60FF98B-456B-4B45-9EC8-CCF1CB85A460}"/>
              </a:ext>
            </a:extLst>
          </p:cNvPr>
          <p:cNvSpPr/>
          <p:nvPr/>
        </p:nvSpPr>
        <p:spPr>
          <a:xfrm>
            <a:off x="3545688" y="6182015"/>
            <a:ext cx="1924609" cy="67598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lumMod val="20000"/>
                    <a:lumOff val="80000"/>
                  </a:schemeClr>
                </a:solidFill>
              </a:rPr>
              <a:t>Perception</a:t>
            </a:r>
          </a:p>
        </p:txBody>
      </p:sp>
      <p:sp>
        <p:nvSpPr>
          <p:cNvPr id="8" name="Rectangle 7">
            <a:extLst>
              <a:ext uri="{FF2B5EF4-FFF2-40B4-BE49-F238E27FC236}">
                <a16:creationId xmlns:a16="http://schemas.microsoft.com/office/drawing/2014/main" id="{7B53D02B-2A21-4DCE-BD6B-EC7FADA6EDD6}"/>
              </a:ext>
            </a:extLst>
          </p:cNvPr>
          <p:cNvSpPr/>
          <p:nvPr/>
        </p:nvSpPr>
        <p:spPr>
          <a:xfrm>
            <a:off x="5470297" y="6182014"/>
            <a:ext cx="1924610" cy="67598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Investment</a:t>
            </a:r>
          </a:p>
        </p:txBody>
      </p:sp>
      <p:graphicFrame>
        <p:nvGraphicFramePr>
          <p:cNvPr id="9" name="Diagram 8">
            <a:extLst>
              <a:ext uri="{FF2B5EF4-FFF2-40B4-BE49-F238E27FC236}">
                <a16:creationId xmlns:a16="http://schemas.microsoft.com/office/drawing/2014/main" id="{D272B7DE-E619-4A04-A644-CC7B530A2199}"/>
              </a:ext>
            </a:extLst>
          </p:cNvPr>
          <p:cNvGraphicFramePr/>
          <p:nvPr>
            <p:extLst>
              <p:ext uri="{D42A27DB-BD31-4B8C-83A1-F6EECF244321}">
                <p14:modId xmlns:p14="http://schemas.microsoft.com/office/powerpoint/2010/main" val="1324990818"/>
              </p:ext>
            </p:extLst>
          </p:nvPr>
        </p:nvGraphicFramePr>
        <p:xfrm>
          <a:off x="1192695" y="2071078"/>
          <a:ext cx="72489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858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err="1"/>
              <a:t>Thank</a:t>
            </a:r>
            <a:r>
              <a:rPr lang="nl-NL" dirty="0"/>
              <a:t> </a:t>
            </a:r>
            <a:r>
              <a:rPr lang="nl-NL" dirty="0" err="1"/>
              <a:t>you</a:t>
            </a:r>
            <a:r>
              <a:rPr lang="nl-NL" dirty="0"/>
              <a:t>!</a:t>
            </a:r>
          </a:p>
        </p:txBody>
      </p:sp>
    </p:spTree>
    <p:extLst>
      <p:ext uri="{BB962C8B-B14F-4D97-AF65-F5344CB8AC3E}">
        <p14:creationId xmlns:p14="http://schemas.microsoft.com/office/powerpoint/2010/main" val="260998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9 categories of barrier</a:t>
            </a:r>
          </a:p>
        </p:txBody>
      </p:sp>
      <p:sp>
        <p:nvSpPr>
          <p:cNvPr id="3" name="Tijdelijke aanduiding voor tekst 2"/>
          <p:cNvSpPr>
            <a:spLocks noGrp="1"/>
          </p:cNvSpPr>
          <p:nvPr>
            <p:ph type="body" sz="quarter" idx="10"/>
          </p:nvPr>
        </p:nvSpPr>
        <p:spPr/>
        <p:txBody>
          <a:bodyPr/>
          <a:lstStyle/>
          <a:p>
            <a:r>
              <a:rPr lang="nl-NL" dirty="0"/>
              <a:t>With a total of 43 suggested barriers. </a:t>
            </a:r>
          </a:p>
          <a:p>
            <a:endParaRPr lang="nl-NL" dirty="0"/>
          </a:p>
          <a:p>
            <a:r>
              <a:rPr lang="nl-NL" dirty="0"/>
              <a:t>Scored from </a:t>
            </a:r>
            <a:br>
              <a:rPr lang="nl-NL" dirty="0"/>
            </a:br>
            <a:r>
              <a:rPr lang="nl-NL" dirty="0"/>
              <a:t>1 to 5.</a:t>
            </a:r>
          </a:p>
        </p:txBody>
      </p:sp>
      <p:pic>
        <p:nvPicPr>
          <p:cNvPr id="12" name="Picture 11">
            <a:extLst>
              <a:ext uri="{FF2B5EF4-FFF2-40B4-BE49-F238E27FC236}">
                <a16:creationId xmlns:a16="http://schemas.microsoft.com/office/drawing/2014/main" id="{8F1EE6DF-0ABD-423E-BF96-FD699B717CB8}"/>
              </a:ext>
            </a:extLst>
          </p:cNvPr>
          <p:cNvPicPr>
            <a:picLocks noChangeAspect="1"/>
          </p:cNvPicPr>
          <p:nvPr/>
        </p:nvPicPr>
        <p:blipFill rotWithShape="1">
          <a:blip r:embed="rId3"/>
          <a:srcRect l="2934" t="24753" r="67600" b="26356"/>
          <a:stretch/>
        </p:blipFill>
        <p:spPr>
          <a:xfrm>
            <a:off x="97535" y="1421631"/>
            <a:ext cx="5824855" cy="5436369"/>
          </a:xfrm>
          <a:prstGeom prst="rect">
            <a:avLst/>
          </a:prstGeom>
        </p:spPr>
      </p:pic>
    </p:spTree>
    <p:extLst>
      <p:ext uri="{BB962C8B-B14F-4D97-AF65-F5344CB8AC3E}">
        <p14:creationId xmlns:p14="http://schemas.microsoft.com/office/powerpoint/2010/main" val="28179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50 SMEs</a:t>
            </a:r>
          </a:p>
        </p:txBody>
      </p:sp>
      <p:sp>
        <p:nvSpPr>
          <p:cNvPr id="3" name="Tijdelijke aanduiding voor tekst 2"/>
          <p:cNvSpPr>
            <a:spLocks noGrp="1"/>
          </p:cNvSpPr>
          <p:nvPr>
            <p:ph type="body" sz="quarter" idx="10"/>
          </p:nvPr>
        </p:nvSpPr>
        <p:spPr/>
        <p:txBody>
          <a:bodyPr/>
          <a:lstStyle/>
          <a:p>
            <a:r>
              <a:rPr lang="nl-NL" dirty="0"/>
              <a:t>Ingredients, biobased materials, biofuels, services, etc.</a:t>
            </a:r>
          </a:p>
        </p:txBody>
      </p:sp>
      <p:pic>
        <p:nvPicPr>
          <p:cNvPr id="10" name="Picture 9">
            <a:extLst>
              <a:ext uri="{FF2B5EF4-FFF2-40B4-BE49-F238E27FC236}">
                <a16:creationId xmlns:a16="http://schemas.microsoft.com/office/drawing/2014/main" id="{D277F1DE-8EF0-4AA8-B275-A9E9A9673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431" y="1450849"/>
            <a:ext cx="4872313" cy="5232144"/>
          </a:xfrm>
          <a:prstGeom prst="rect">
            <a:avLst/>
          </a:prstGeom>
        </p:spPr>
      </p:pic>
      <p:pic>
        <p:nvPicPr>
          <p:cNvPr id="5" name="Picture 4">
            <a:extLst>
              <a:ext uri="{FF2B5EF4-FFF2-40B4-BE49-F238E27FC236}">
                <a16:creationId xmlns:a16="http://schemas.microsoft.com/office/drawing/2014/main" id="{BD1AF23C-3929-46FA-AE80-4F5ADD20E69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9806" y="4905868"/>
            <a:ext cx="625252" cy="416835"/>
          </a:xfrm>
          <a:prstGeom prst="rect">
            <a:avLst/>
          </a:prstGeom>
        </p:spPr>
      </p:pic>
      <p:pic>
        <p:nvPicPr>
          <p:cNvPr id="6" name="Picture 5">
            <a:extLst>
              <a:ext uri="{FF2B5EF4-FFF2-40B4-BE49-F238E27FC236}">
                <a16:creationId xmlns:a16="http://schemas.microsoft.com/office/drawing/2014/main" id="{55906A18-69AC-4BF5-A24D-48AC55BC57D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677362" y="4905868"/>
            <a:ext cx="625252" cy="411123"/>
          </a:xfrm>
          <a:prstGeom prst="rect">
            <a:avLst/>
          </a:prstGeom>
        </p:spPr>
      </p:pic>
      <p:pic>
        <p:nvPicPr>
          <p:cNvPr id="7" name="Picture 6">
            <a:extLst>
              <a:ext uri="{FF2B5EF4-FFF2-40B4-BE49-F238E27FC236}">
                <a16:creationId xmlns:a16="http://schemas.microsoft.com/office/drawing/2014/main" id="{BA104599-093F-4A84-B8CC-56E3A8A92507}"/>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514954" y="4906031"/>
            <a:ext cx="625252" cy="416672"/>
          </a:xfrm>
          <a:prstGeom prst="rect">
            <a:avLst/>
          </a:prstGeom>
        </p:spPr>
      </p:pic>
      <p:pic>
        <p:nvPicPr>
          <p:cNvPr id="8" name="Picture 7">
            <a:extLst>
              <a:ext uri="{FF2B5EF4-FFF2-40B4-BE49-F238E27FC236}">
                <a16:creationId xmlns:a16="http://schemas.microsoft.com/office/drawing/2014/main" id="{8B8B4DED-43C2-444D-B10C-922F194CE857}"/>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48133" y="5388429"/>
            <a:ext cx="616925" cy="411123"/>
          </a:xfrm>
          <a:prstGeom prst="rect">
            <a:avLst/>
          </a:prstGeom>
        </p:spPr>
      </p:pic>
      <p:pic>
        <p:nvPicPr>
          <p:cNvPr id="9" name="Picture 8">
            <a:extLst>
              <a:ext uri="{FF2B5EF4-FFF2-40B4-BE49-F238E27FC236}">
                <a16:creationId xmlns:a16="http://schemas.microsoft.com/office/drawing/2014/main" id="{D7D27A97-1670-41A4-AFDB-A2BF1A78A902}"/>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681525" y="5387927"/>
            <a:ext cx="616925" cy="411123"/>
          </a:xfrm>
          <a:prstGeom prst="rect">
            <a:avLst/>
          </a:prstGeom>
        </p:spPr>
      </p:pic>
      <p:pic>
        <p:nvPicPr>
          <p:cNvPr id="11" name="Picture 10">
            <a:extLst>
              <a:ext uri="{FF2B5EF4-FFF2-40B4-BE49-F238E27FC236}">
                <a16:creationId xmlns:a16="http://schemas.microsoft.com/office/drawing/2014/main" id="{FBF92C74-D36C-49F2-AF4E-91D6EE324EF8}"/>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2514543" y="5392888"/>
            <a:ext cx="625644" cy="416835"/>
          </a:xfrm>
          <a:prstGeom prst="rect">
            <a:avLst/>
          </a:prstGeom>
        </p:spPr>
      </p:pic>
    </p:spTree>
    <p:extLst>
      <p:ext uri="{BB962C8B-B14F-4D97-AF65-F5344CB8AC3E}">
        <p14:creationId xmlns:p14="http://schemas.microsoft.com/office/powerpoint/2010/main" val="243786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97E7-9770-483D-8146-C445EE6935CB}"/>
              </a:ext>
            </a:extLst>
          </p:cNvPr>
          <p:cNvSpPr>
            <a:spLocks noGrp="1"/>
          </p:cNvSpPr>
          <p:nvPr>
            <p:ph type="title"/>
          </p:nvPr>
        </p:nvSpPr>
        <p:spPr>
          <a:xfrm>
            <a:off x="3759596" y="3841838"/>
            <a:ext cx="2624010" cy="1152040"/>
          </a:xfrm>
        </p:spPr>
        <p:txBody>
          <a:bodyPr/>
          <a:lstStyle/>
          <a:p>
            <a:endParaRPr lang="en-GB"/>
          </a:p>
        </p:txBody>
      </p:sp>
      <p:sp>
        <p:nvSpPr>
          <p:cNvPr id="3" name="Text Placeholder 2">
            <a:extLst>
              <a:ext uri="{FF2B5EF4-FFF2-40B4-BE49-F238E27FC236}">
                <a16:creationId xmlns:a16="http://schemas.microsoft.com/office/drawing/2014/main" id="{8E76D0BD-B94F-49DE-BA58-18C05A0C1CDB}"/>
              </a:ext>
            </a:extLst>
          </p:cNvPr>
          <p:cNvSpPr>
            <a:spLocks noGrp="1"/>
          </p:cNvSpPr>
          <p:nvPr>
            <p:ph type="body" sz="quarter" idx="10"/>
          </p:nvPr>
        </p:nvSpPr>
        <p:spPr/>
        <p:txBody>
          <a:bodyPr>
            <a:normAutofit/>
          </a:bodyPr>
          <a:lstStyle/>
          <a:p>
            <a:r>
              <a:rPr lang="en-GB" sz="2800" dirty="0"/>
              <a:t>Top 3 barriers</a:t>
            </a:r>
          </a:p>
        </p:txBody>
      </p:sp>
      <p:sp>
        <p:nvSpPr>
          <p:cNvPr id="4" name="Picture Placeholder 3">
            <a:extLst>
              <a:ext uri="{FF2B5EF4-FFF2-40B4-BE49-F238E27FC236}">
                <a16:creationId xmlns:a16="http://schemas.microsoft.com/office/drawing/2014/main" id="{2741492F-37D2-4D7C-B188-8CDCEDD432BC}"/>
              </a:ext>
            </a:extLst>
          </p:cNvPr>
          <p:cNvSpPr>
            <a:spLocks noGrp="1"/>
          </p:cNvSpPr>
          <p:nvPr>
            <p:ph type="pic" sz="quarter" idx="11"/>
          </p:nvPr>
        </p:nvSpPr>
        <p:spPr/>
      </p:sp>
      <p:sp>
        <p:nvSpPr>
          <p:cNvPr id="10" name="Rectangle 9">
            <a:extLst>
              <a:ext uri="{FF2B5EF4-FFF2-40B4-BE49-F238E27FC236}">
                <a16:creationId xmlns:a16="http://schemas.microsoft.com/office/drawing/2014/main" id="{D59BD334-1EFA-412C-A9C8-0C9CC5D49225}"/>
              </a:ext>
            </a:extLst>
          </p:cNvPr>
          <p:cNvSpPr/>
          <p:nvPr/>
        </p:nvSpPr>
        <p:spPr>
          <a:xfrm>
            <a:off x="4409644" y="2120180"/>
            <a:ext cx="4739686" cy="1308820"/>
          </a:xfrm>
          <a:prstGeom prst="rect">
            <a:avLst/>
          </a:prstGeom>
          <a:solidFill>
            <a:srgbClr val="B7CF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A2B294-77C7-40F3-A110-2E2A80448962}"/>
              </a:ext>
            </a:extLst>
          </p:cNvPr>
          <p:cNvSpPr/>
          <p:nvPr/>
        </p:nvSpPr>
        <p:spPr>
          <a:xfrm>
            <a:off x="4409644" y="3371327"/>
            <a:ext cx="4739686" cy="1240127"/>
          </a:xfrm>
          <a:prstGeom prst="rect">
            <a:avLst/>
          </a:prstGeom>
          <a:solidFill>
            <a:srgbClr val="ADA4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6874D0-BEB1-4532-AF15-6166571FB36A}"/>
              </a:ext>
            </a:extLst>
          </p:cNvPr>
          <p:cNvSpPr/>
          <p:nvPr/>
        </p:nvSpPr>
        <p:spPr>
          <a:xfrm>
            <a:off x="3412800" y="2120180"/>
            <a:ext cx="4739686" cy="13088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Demand-side policy</a:t>
            </a:r>
          </a:p>
        </p:txBody>
      </p:sp>
      <p:sp>
        <p:nvSpPr>
          <p:cNvPr id="6" name="Rectangle 5">
            <a:extLst>
              <a:ext uri="{FF2B5EF4-FFF2-40B4-BE49-F238E27FC236}">
                <a16:creationId xmlns:a16="http://schemas.microsoft.com/office/drawing/2014/main" id="{4C6BDAB9-66CA-4D38-8973-E6E6CEFEF651}"/>
              </a:ext>
            </a:extLst>
          </p:cNvPr>
          <p:cNvSpPr/>
          <p:nvPr/>
        </p:nvSpPr>
        <p:spPr>
          <a:xfrm>
            <a:off x="3412800" y="3371327"/>
            <a:ext cx="4739686" cy="124012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t>Poor stakeholder perception</a:t>
            </a:r>
            <a:endParaRPr lang="en-US" sz="2400" b="1"/>
          </a:p>
        </p:txBody>
      </p:sp>
      <p:sp>
        <p:nvSpPr>
          <p:cNvPr id="8" name="Rectangle 7">
            <a:extLst>
              <a:ext uri="{FF2B5EF4-FFF2-40B4-BE49-F238E27FC236}">
                <a16:creationId xmlns:a16="http://schemas.microsoft.com/office/drawing/2014/main" id="{AE5823F3-5BE1-401C-9BDE-D54B46482859}"/>
              </a:ext>
            </a:extLst>
          </p:cNvPr>
          <p:cNvSpPr/>
          <p:nvPr/>
        </p:nvSpPr>
        <p:spPr>
          <a:xfrm>
            <a:off x="4404314" y="4611453"/>
            <a:ext cx="4739686" cy="1332368"/>
          </a:xfrm>
          <a:prstGeom prst="rect">
            <a:avLst/>
          </a:prstGeom>
          <a:solidFill>
            <a:srgbClr val="F7B4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F751DC-E533-49F0-96A1-B4210DDE162B}"/>
              </a:ext>
            </a:extLst>
          </p:cNvPr>
          <p:cNvSpPr/>
          <p:nvPr/>
        </p:nvSpPr>
        <p:spPr>
          <a:xfrm>
            <a:off x="3407470" y="4611453"/>
            <a:ext cx="4739686" cy="13323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b="1"/>
              <a:t> Investment risk</a:t>
            </a:r>
            <a:endParaRPr lang="en-US" sz="2400" b="1"/>
          </a:p>
        </p:txBody>
      </p:sp>
    </p:spTree>
    <p:extLst>
      <p:ext uri="{BB962C8B-B14F-4D97-AF65-F5344CB8AC3E}">
        <p14:creationId xmlns:p14="http://schemas.microsoft.com/office/powerpoint/2010/main" val="93373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Demand-side policy barriers </a:t>
            </a:r>
            <a:endParaRPr lang="nl-NL" dirty="0"/>
          </a:p>
        </p:txBody>
      </p:sp>
      <p:sp>
        <p:nvSpPr>
          <p:cNvPr id="3" name="Tijdelijke aanduiding voor tekst 2"/>
          <p:cNvSpPr>
            <a:spLocks noGrp="1"/>
          </p:cNvSpPr>
          <p:nvPr>
            <p:ph type="body" sz="quarter" idx="10"/>
          </p:nvPr>
        </p:nvSpPr>
        <p:spPr/>
        <p:txBody>
          <a:bodyPr>
            <a:normAutofit/>
          </a:bodyPr>
          <a:lstStyle/>
          <a:p>
            <a:r>
              <a:rPr lang="nl-NL" dirty="0"/>
              <a:t>These include incentives, taxation, product standards and specifications, public procurement, etc</a:t>
            </a:r>
          </a:p>
        </p:txBody>
      </p:sp>
      <p:sp>
        <p:nvSpPr>
          <p:cNvPr id="5" name="Rectangle 4">
            <a:extLst>
              <a:ext uri="{FF2B5EF4-FFF2-40B4-BE49-F238E27FC236}">
                <a16:creationId xmlns:a16="http://schemas.microsoft.com/office/drawing/2014/main" id="{929F68E8-C2BB-41BB-8218-F922CD614255}"/>
              </a:ext>
            </a:extLst>
          </p:cNvPr>
          <p:cNvSpPr/>
          <p:nvPr/>
        </p:nvSpPr>
        <p:spPr>
          <a:xfrm>
            <a:off x="1755189" y="6182015"/>
            <a:ext cx="1790499" cy="675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Demand</a:t>
            </a:r>
          </a:p>
        </p:txBody>
      </p:sp>
      <p:sp>
        <p:nvSpPr>
          <p:cNvPr id="6" name="Rectangle 5">
            <a:extLst>
              <a:ext uri="{FF2B5EF4-FFF2-40B4-BE49-F238E27FC236}">
                <a16:creationId xmlns:a16="http://schemas.microsoft.com/office/drawing/2014/main" id="{25EAF401-15FB-4469-806C-848E6EDB3965}"/>
              </a:ext>
            </a:extLst>
          </p:cNvPr>
          <p:cNvSpPr/>
          <p:nvPr/>
        </p:nvSpPr>
        <p:spPr>
          <a:xfrm>
            <a:off x="3545688" y="6182015"/>
            <a:ext cx="1924609" cy="67598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2">
                    <a:lumMod val="85000"/>
                  </a:schemeClr>
                </a:solidFill>
              </a:rPr>
              <a:t>Perception</a:t>
            </a:r>
          </a:p>
        </p:txBody>
      </p:sp>
      <p:sp>
        <p:nvSpPr>
          <p:cNvPr id="7" name="Rectangle 6">
            <a:extLst>
              <a:ext uri="{FF2B5EF4-FFF2-40B4-BE49-F238E27FC236}">
                <a16:creationId xmlns:a16="http://schemas.microsoft.com/office/drawing/2014/main" id="{3BE9972B-3D09-4D27-B3E2-6073A3654BC0}"/>
              </a:ext>
            </a:extLst>
          </p:cNvPr>
          <p:cNvSpPr/>
          <p:nvPr/>
        </p:nvSpPr>
        <p:spPr>
          <a:xfrm>
            <a:off x="5470297" y="6182014"/>
            <a:ext cx="1924610" cy="67598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3">
                    <a:lumMod val="20000"/>
                    <a:lumOff val="80000"/>
                  </a:schemeClr>
                </a:solidFill>
              </a:rPr>
              <a:t>Investment</a:t>
            </a:r>
          </a:p>
        </p:txBody>
      </p:sp>
    </p:spTree>
    <p:extLst>
      <p:ext uri="{BB962C8B-B14F-4D97-AF65-F5344CB8AC3E}">
        <p14:creationId xmlns:p14="http://schemas.microsoft.com/office/powerpoint/2010/main" val="149400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728121" y="1287625"/>
            <a:ext cx="4055913" cy="707886"/>
          </a:xfrm>
        </p:spPr>
        <p:txBody>
          <a:bodyPr/>
          <a:lstStyle/>
          <a:p>
            <a:r>
              <a:rPr lang="nl-NL" sz="2800" dirty="0"/>
              <a:t>SME ratings</a:t>
            </a:r>
          </a:p>
        </p:txBody>
      </p:sp>
      <p:graphicFrame>
        <p:nvGraphicFramePr>
          <p:cNvPr id="6" name="Tijdelijke aanduiding voor grafiek 5"/>
          <p:cNvGraphicFramePr>
            <a:graphicFrameLocks noGrp="1"/>
          </p:cNvGraphicFramePr>
          <p:nvPr>
            <p:ph type="chart" sz="quarter" idx="10"/>
            <p:extLst>
              <p:ext uri="{D42A27DB-BD31-4B8C-83A1-F6EECF244321}">
                <p14:modId xmlns:p14="http://schemas.microsoft.com/office/powerpoint/2010/main" val="4204737508"/>
              </p:ext>
            </p:extLst>
          </p:nvPr>
        </p:nvGraphicFramePr>
        <p:xfrm>
          <a:off x="960438" y="1609725"/>
          <a:ext cx="6840537" cy="439322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8C9E4FC2-ED76-4860-8078-E7B41E53E275}"/>
              </a:ext>
            </a:extLst>
          </p:cNvPr>
          <p:cNvSpPr/>
          <p:nvPr/>
        </p:nvSpPr>
        <p:spPr>
          <a:xfrm>
            <a:off x="1755189" y="6182015"/>
            <a:ext cx="1790499" cy="675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Demand</a:t>
            </a:r>
          </a:p>
        </p:txBody>
      </p:sp>
      <p:sp>
        <p:nvSpPr>
          <p:cNvPr id="9" name="Rectangle 8">
            <a:extLst>
              <a:ext uri="{FF2B5EF4-FFF2-40B4-BE49-F238E27FC236}">
                <a16:creationId xmlns:a16="http://schemas.microsoft.com/office/drawing/2014/main" id="{F63CDC6D-3540-434D-8D6C-41F82761D002}"/>
              </a:ext>
            </a:extLst>
          </p:cNvPr>
          <p:cNvSpPr/>
          <p:nvPr/>
        </p:nvSpPr>
        <p:spPr>
          <a:xfrm>
            <a:off x="3545688" y="6182015"/>
            <a:ext cx="1924609" cy="67598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2">
                    <a:lumMod val="85000"/>
                  </a:schemeClr>
                </a:solidFill>
              </a:rPr>
              <a:t>Perception</a:t>
            </a:r>
          </a:p>
        </p:txBody>
      </p:sp>
      <p:sp>
        <p:nvSpPr>
          <p:cNvPr id="10" name="Rectangle 9">
            <a:extLst>
              <a:ext uri="{FF2B5EF4-FFF2-40B4-BE49-F238E27FC236}">
                <a16:creationId xmlns:a16="http://schemas.microsoft.com/office/drawing/2014/main" id="{E81B38EE-BB43-4AA4-9BC6-B9C9AA031476}"/>
              </a:ext>
            </a:extLst>
          </p:cNvPr>
          <p:cNvSpPr/>
          <p:nvPr/>
        </p:nvSpPr>
        <p:spPr>
          <a:xfrm>
            <a:off x="5470297" y="6182014"/>
            <a:ext cx="1924610" cy="67598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3">
                    <a:lumMod val="20000"/>
                    <a:lumOff val="80000"/>
                  </a:schemeClr>
                </a:solidFill>
              </a:rPr>
              <a:t>Investment</a:t>
            </a:r>
          </a:p>
        </p:txBody>
      </p:sp>
    </p:spTree>
    <p:extLst>
      <p:ext uri="{BB962C8B-B14F-4D97-AF65-F5344CB8AC3E}">
        <p14:creationId xmlns:p14="http://schemas.microsoft.com/office/powerpoint/2010/main" val="330308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normAutofit/>
          </a:bodyPr>
          <a:lstStyle/>
          <a:p>
            <a:r>
              <a:rPr lang="nl-NL" dirty="0"/>
              <a:t>“frameworks support fossil resources”</a:t>
            </a:r>
          </a:p>
          <a:p>
            <a:r>
              <a:rPr lang="nl-NL" dirty="0"/>
              <a:t>“</a:t>
            </a:r>
            <a:r>
              <a:rPr lang="en-GB" dirty="0"/>
              <a:t>to much focus on biofuels</a:t>
            </a:r>
            <a:r>
              <a:rPr lang="nl-NL" dirty="0"/>
              <a:t>”</a:t>
            </a:r>
          </a:p>
          <a:p>
            <a:r>
              <a:rPr lang="nl-NL" dirty="0"/>
              <a:t>“[take example from] USDA bio-preferred programme”</a:t>
            </a:r>
          </a:p>
        </p:txBody>
      </p:sp>
      <p:sp>
        <p:nvSpPr>
          <p:cNvPr id="4" name="Tijdelijke aanduiding voor tekst 3"/>
          <p:cNvSpPr>
            <a:spLocks noGrp="1"/>
          </p:cNvSpPr>
          <p:nvPr>
            <p:ph type="body" sz="quarter" idx="11"/>
          </p:nvPr>
        </p:nvSpPr>
        <p:spPr/>
        <p:txBody>
          <a:bodyPr/>
          <a:lstStyle/>
          <a:p>
            <a:r>
              <a:rPr lang="nl-NL" dirty="0"/>
              <a:t>SME comments</a:t>
            </a:r>
          </a:p>
        </p:txBody>
      </p:sp>
      <p:sp>
        <p:nvSpPr>
          <p:cNvPr id="8" name="Rectangle 7">
            <a:extLst>
              <a:ext uri="{FF2B5EF4-FFF2-40B4-BE49-F238E27FC236}">
                <a16:creationId xmlns:a16="http://schemas.microsoft.com/office/drawing/2014/main" id="{72F10E1D-DA56-4CC2-82BD-CAEBBE6B195A}"/>
              </a:ext>
            </a:extLst>
          </p:cNvPr>
          <p:cNvSpPr/>
          <p:nvPr/>
        </p:nvSpPr>
        <p:spPr>
          <a:xfrm>
            <a:off x="1755189" y="6182015"/>
            <a:ext cx="1790499" cy="675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Demand</a:t>
            </a:r>
          </a:p>
        </p:txBody>
      </p:sp>
      <p:sp>
        <p:nvSpPr>
          <p:cNvPr id="9" name="Rectangle 8">
            <a:extLst>
              <a:ext uri="{FF2B5EF4-FFF2-40B4-BE49-F238E27FC236}">
                <a16:creationId xmlns:a16="http://schemas.microsoft.com/office/drawing/2014/main" id="{91BDFF7A-E846-400A-B0E5-2178A3AD5D50}"/>
              </a:ext>
            </a:extLst>
          </p:cNvPr>
          <p:cNvSpPr/>
          <p:nvPr/>
        </p:nvSpPr>
        <p:spPr>
          <a:xfrm>
            <a:off x="3545688" y="6182015"/>
            <a:ext cx="1924609" cy="67598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2">
                    <a:lumMod val="85000"/>
                  </a:schemeClr>
                </a:solidFill>
              </a:rPr>
              <a:t>Perception</a:t>
            </a:r>
          </a:p>
        </p:txBody>
      </p:sp>
      <p:sp>
        <p:nvSpPr>
          <p:cNvPr id="10" name="Rectangle 9">
            <a:extLst>
              <a:ext uri="{FF2B5EF4-FFF2-40B4-BE49-F238E27FC236}">
                <a16:creationId xmlns:a16="http://schemas.microsoft.com/office/drawing/2014/main" id="{353A163A-F9EE-4796-951E-CBBB0B13425E}"/>
              </a:ext>
            </a:extLst>
          </p:cNvPr>
          <p:cNvSpPr/>
          <p:nvPr/>
        </p:nvSpPr>
        <p:spPr>
          <a:xfrm>
            <a:off x="5470297" y="6182014"/>
            <a:ext cx="1924610" cy="67598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3">
                    <a:lumMod val="20000"/>
                    <a:lumOff val="80000"/>
                  </a:schemeClr>
                </a:solidFill>
              </a:rPr>
              <a:t>Investment</a:t>
            </a:r>
          </a:p>
        </p:txBody>
      </p:sp>
    </p:spTree>
    <p:extLst>
      <p:ext uri="{BB962C8B-B14F-4D97-AF65-F5344CB8AC3E}">
        <p14:creationId xmlns:p14="http://schemas.microsoft.com/office/powerpoint/2010/main" val="372910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Difficult market</a:t>
            </a:r>
            <a:endParaRPr lang="nl-NL" dirty="0"/>
          </a:p>
        </p:txBody>
      </p:sp>
      <p:sp>
        <p:nvSpPr>
          <p:cNvPr id="3" name="Tijdelijke aanduiding voor tekst 2"/>
          <p:cNvSpPr>
            <a:spLocks noGrp="1"/>
          </p:cNvSpPr>
          <p:nvPr>
            <p:ph type="body" sz="quarter" idx="10"/>
          </p:nvPr>
        </p:nvSpPr>
        <p:spPr/>
        <p:txBody>
          <a:bodyPr>
            <a:normAutofit/>
          </a:bodyPr>
          <a:lstStyle/>
          <a:p>
            <a:r>
              <a:rPr lang="nl-NL" dirty="0"/>
              <a:t>These include incentives, taxation, product standards and specifications, public procurement, etc</a:t>
            </a:r>
          </a:p>
        </p:txBody>
      </p:sp>
      <p:sp>
        <p:nvSpPr>
          <p:cNvPr id="5" name="Rectangle 4">
            <a:extLst>
              <a:ext uri="{FF2B5EF4-FFF2-40B4-BE49-F238E27FC236}">
                <a16:creationId xmlns:a16="http://schemas.microsoft.com/office/drawing/2014/main" id="{929F68E8-C2BB-41BB-8218-F922CD614255}"/>
              </a:ext>
            </a:extLst>
          </p:cNvPr>
          <p:cNvSpPr/>
          <p:nvPr/>
        </p:nvSpPr>
        <p:spPr>
          <a:xfrm>
            <a:off x="1755189" y="6182015"/>
            <a:ext cx="1790499" cy="675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Demand</a:t>
            </a:r>
          </a:p>
        </p:txBody>
      </p:sp>
      <p:sp>
        <p:nvSpPr>
          <p:cNvPr id="6" name="Rectangle 5">
            <a:extLst>
              <a:ext uri="{FF2B5EF4-FFF2-40B4-BE49-F238E27FC236}">
                <a16:creationId xmlns:a16="http://schemas.microsoft.com/office/drawing/2014/main" id="{25EAF401-15FB-4469-806C-848E6EDB3965}"/>
              </a:ext>
            </a:extLst>
          </p:cNvPr>
          <p:cNvSpPr/>
          <p:nvPr/>
        </p:nvSpPr>
        <p:spPr>
          <a:xfrm>
            <a:off x="3545688" y="6182015"/>
            <a:ext cx="1924609" cy="67598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2">
                    <a:lumMod val="85000"/>
                  </a:schemeClr>
                </a:solidFill>
              </a:rPr>
              <a:t>Perception</a:t>
            </a:r>
          </a:p>
        </p:txBody>
      </p:sp>
      <p:sp>
        <p:nvSpPr>
          <p:cNvPr id="7" name="Rectangle 6">
            <a:extLst>
              <a:ext uri="{FF2B5EF4-FFF2-40B4-BE49-F238E27FC236}">
                <a16:creationId xmlns:a16="http://schemas.microsoft.com/office/drawing/2014/main" id="{3BE9972B-3D09-4D27-B3E2-6073A3654BC0}"/>
              </a:ext>
            </a:extLst>
          </p:cNvPr>
          <p:cNvSpPr/>
          <p:nvPr/>
        </p:nvSpPr>
        <p:spPr>
          <a:xfrm>
            <a:off x="5470297" y="6182014"/>
            <a:ext cx="1924610" cy="67598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3">
                    <a:lumMod val="20000"/>
                    <a:lumOff val="80000"/>
                  </a:schemeClr>
                </a:solidFill>
              </a:rPr>
              <a:t>Investment</a:t>
            </a:r>
          </a:p>
        </p:txBody>
      </p:sp>
    </p:spTree>
    <p:extLst>
      <p:ext uri="{BB962C8B-B14F-4D97-AF65-F5344CB8AC3E}">
        <p14:creationId xmlns:p14="http://schemas.microsoft.com/office/powerpoint/2010/main" val="1860256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Demand-side policy barriers </a:t>
            </a:r>
            <a:endParaRPr lang="nl-NL" dirty="0"/>
          </a:p>
        </p:txBody>
      </p:sp>
      <p:sp>
        <p:nvSpPr>
          <p:cNvPr id="5" name="Rectangle 4">
            <a:extLst>
              <a:ext uri="{FF2B5EF4-FFF2-40B4-BE49-F238E27FC236}">
                <a16:creationId xmlns:a16="http://schemas.microsoft.com/office/drawing/2014/main" id="{929F68E8-C2BB-41BB-8218-F922CD614255}"/>
              </a:ext>
            </a:extLst>
          </p:cNvPr>
          <p:cNvSpPr/>
          <p:nvPr/>
        </p:nvSpPr>
        <p:spPr>
          <a:xfrm>
            <a:off x="1755189" y="6182015"/>
            <a:ext cx="1790499" cy="675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Demand</a:t>
            </a:r>
          </a:p>
        </p:txBody>
      </p:sp>
      <p:sp>
        <p:nvSpPr>
          <p:cNvPr id="6" name="Rectangle 5">
            <a:extLst>
              <a:ext uri="{FF2B5EF4-FFF2-40B4-BE49-F238E27FC236}">
                <a16:creationId xmlns:a16="http://schemas.microsoft.com/office/drawing/2014/main" id="{25EAF401-15FB-4469-806C-848E6EDB3965}"/>
              </a:ext>
            </a:extLst>
          </p:cNvPr>
          <p:cNvSpPr/>
          <p:nvPr/>
        </p:nvSpPr>
        <p:spPr>
          <a:xfrm>
            <a:off x="3545688" y="6182015"/>
            <a:ext cx="1924609" cy="67598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2">
                    <a:lumMod val="85000"/>
                  </a:schemeClr>
                </a:solidFill>
              </a:rPr>
              <a:t>Perception</a:t>
            </a:r>
          </a:p>
        </p:txBody>
      </p:sp>
      <p:sp>
        <p:nvSpPr>
          <p:cNvPr id="7" name="Rectangle 6">
            <a:extLst>
              <a:ext uri="{FF2B5EF4-FFF2-40B4-BE49-F238E27FC236}">
                <a16:creationId xmlns:a16="http://schemas.microsoft.com/office/drawing/2014/main" id="{3BE9972B-3D09-4D27-B3E2-6073A3654BC0}"/>
              </a:ext>
            </a:extLst>
          </p:cNvPr>
          <p:cNvSpPr/>
          <p:nvPr/>
        </p:nvSpPr>
        <p:spPr>
          <a:xfrm>
            <a:off x="5470297" y="6182014"/>
            <a:ext cx="1924610" cy="67598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3">
                    <a:lumMod val="20000"/>
                    <a:lumOff val="80000"/>
                  </a:schemeClr>
                </a:solidFill>
              </a:rPr>
              <a:t>Investment</a:t>
            </a:r>
          </a:p>
        </p:txBody>
      </p:sp>
      <p:pic>
        <p:nvPicPr>
          <p:cNvPr id="9" name="Picture 8">
            <a:extLst>
              <a:ext uri="{FF2B5EF4-FFF2-40B4-BE49-F238E27FC236}">
                <a16:creationId xmlns:a16="http://schemas.microsoft.com/office/drawing/2014/main" id="{59FA5E17-0D8A-4F3A-AC65-A9FEB9405AE5}"/>
              </a:ext>
            </a:extLst>
          </p:cNvPr>
          <p:cNvPicPr>
            <a:picLocks noChangeAspect="1"/>
          </p:cNvPicPr>
          <p:nvPr/>
        </p:nvPicPr>
        <p:blipFill>
          <a:blip r:embed="rId3"/>
          <a:stretch>
            <a:fillRect/>
          </a:stretch>
        </p:blipFill>
        <p:spPr>
          <a:xfrm>
            <a:off x="1229550" y="2273250"/>
            <a:ext cx="7596398" cy="3659655"/>
          </a:xfrm>
          <a:prstGeom prst="rect">
            <a:avLst/>
          </a:prstGeom>
        </p:spPr>
      </p:pic>
    </p:spTree>
    <p:extLst>
      <p:ext uri="{BB962C8B-B14F-4D97-AF65-F5344CB8AC3E}">
        <p14:creationId xmlns:p14="http://schemas.microsoft.com/office/powerpoint/2010/main" val="2260501340"/>
      </p:ext>
    </p:extLst>
  </p:cSld>
  <p:clrMapOvr>
    <a:masterClrMapping/>
  </p:clrMapOvr>
</p:sld>
</file>

<file path=ppt/theme/theme1.xml><?xml version="1.0" encoding="utf-8"?>
<a:theme xmlns:a="http://schemas.openxmlformats.org/drawingml/2006/main" name="Presentation">
  <a:themeElements>
    <a:clrScheme name="Interreg">
      <a:dk1>
        <a:srgbClr val="003399"/>
      </a:dk1>
      <a:lt1>
        <a:srgbClr val="FFFFFF"/>
      </a:lt1>
      <a:dk2>
        <a:srgbClr val="9FAEE5"/>
      </a:dk2>
      <a:lt2>
        <a:srgbClr val="FFFFFF"/>
      </a:lt2>
      <a:accent1>
        <a:srgbClr val="80A9BC"/>
      </a:accent1>
      <a:accent2>
        <a:srgbClr val="685B63"/>
      </a:accent2>
      <a:accent3>
        <a:srgbClr val="F1717F"/>
      </a:accent3>
      <a:accent4>
        <a:srgbClr val="FDC608"/>
      </a:accent4>
      <a:accent5>
        <a:srgbClr val="159961"/>
      </a:accent5>
      <a:accent6>
        <a:srgbClr val="98C222"/>
      </a:accent6>
      <a:hlink>
        <a:srgbClr val="010000"/>
      </a:hlink>
      <a:folHlink>
        <a:srgbClr val="000000"/>
      </a:folHlink>
    </a:clrScheme>
    <a:fontScheme name="Interreg">
      <a:majorFont>
        <a:latin typeface="Open Sans"/>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Open Sans"/>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33231FEA87D547B9A57C5AA814DDE7" ma:contentTypeVersion="13" ma:contentTypeDescription="Create a new document." ma:contentTypeScope="" ma:versionID="0fca359605db933bd44e575c3fd38246">
  <xsd:schema xmlns:xsd="http://www.w3.org/2001/XMLSchema" xmlns:xs="http://www.w3.org/2001/XMLSchema" xmlns:p="http://schemas.microsoft.com/office/2006/metadata/properties" xmlns:ns2="59bd05c3-6fb0-4f3c-a9f4-c840ac98204e" targetNamespace="http://schemas.microsoft.com/office/2006/metadata/properties" ma:root="true" ma:fieldsID="a43091c349b50e187420cad2a7d73671" ns2:_="">
    <xsd:import namespace="59bd05c3-6fb0-4f3c-a9f4-c840ac98204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d05c3-6fb0-4f3c-a9f4-c840ac982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724EC4-3FFD-4186-A096-2F9C25CB4D1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9bd05c3-6fb0-4f3c-a9f4-c840ac98204e"/>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7F91A12-6710-4BD3-B12B-2111B84866C5}">
  <ds:schemaRefs>
    <ds:schemaRef ds:uri="http://schemas.microsoft.com/sharepoint/v3/contenttype/forms"/>
  </ds:schemaRefs>
</ds:datastoreItem>
</file>

<file path=customXml/itemProps3.xml><?xml version="1.0" encoding="utf-8"?>
<ds:datastoreItem xmlns:ds="http://schemas.openxmlformats.org/officeDocument/2006/customXml" ds:itemID="{536B0915-BCDE-4AF5-A55B-4990B19B1F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d05c3-6fb0-4f3c-a9f4-c840ac982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Presentation.potx</Template>
  <TotalTime>592</TotalTime>
  <Words>465</Words>
  <Application>Microsoft Office PowerPoint</Application>
  <PresentationFormat>On-screen Show (4:3)</PresentationFormat>
  <Paragraphs>141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Open Sans</vt:lpstr>
      <vt:lpstr>Presentation</vt:lpstr>
      <vt:lpstr>Dr Lucie Pfaltzgraff</vt:lpstr>
      <vt:lpstr>9 categories of barrier</vt:lpstr>
      <vt:lpstr>50 SMEs</vt:lpstr>
      <vt:lpstr>PowerPoint Presentation</vt:lpstr>
      <vt:lpstr>Demand-side policy barriers </vt:lpstr>
      <vt:lpstr>SME ratings</vt:lpstr>
      <vt:lpstr>PowerPoint Presentation</vt:lpstr>
      <vt:lpstr>Difficult market</vt:lpstr>
      <vt:lpstr>Demand-side policy barriers </vt:lpstr>
      <vt:lpstr>SME rating</vt:lpstr>
      <vt:lpstr>PowerPoint Presentation</vt:lpstr>
      <vt:lpstr>PowerPoint Presentation</vt:lpstr>
      <vt:lpstr> Investment risk</vt:lpstr>
      <vt:lpstr>SME rating</vt:lpstr>
      <vt:lpstr>PowerPoint Presentation</vt:lpstr>
      <vt:lpstr> Comparison with 4 years ago</vt:lpstr>
      <vt:lpstr> Recommendations</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Lucie Pfaltzgraff</cp:lastModifiedBy>
  <cp:revision>40</cp:revision>
  <cp:lastPrinted>2018-11-16T09:58:59Z</cp:lastPrinted>
  <dcterms:created xsi:type="dcterms:W3CDTF">2015-03-06T10:50:13Z</dcterms:created>
  <dcterms:modified xsi:type="dcterms:W3CDTF">2018-11-16T11:17:47Z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0x010100B333231FEA87D547B9A57C5AA814DDE7</vt:lpwstr>
  </property>
</Properties>
</file>